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59" r:id="rId7"/>
    <p:sldId id="260" r:id="rId8"/>
    <p:sldId id="261" r:id="rId9"/>
    <p:sldId id="282" r:id="rId10"/>
    <p:sldId id="283" r:id="rId11"/>
    <p:sldId id="262" r:id="rId12"/>
    <p:sldId id="284" r:id="rId13"/>
    <p:sldId id="285" r:id="rId14"/>
    <p:sldId id="263" r:id="rId15"/>
    <p:sldId id="286" r:id="rId16"/>
    <p:sldId id="287" r:id="rId17"/>
    <p:sldId id="264" r:id="rId18"/>
    <p:sldId id="265" r:id="rId19"/>
    <p:sldId id="288" r:id="rId20"/>
    <p:sldId id="266" r:id="rId21"/>
    <p:sldId id="267" r:id="rId22"/>
    <p:sldId id="289" r:id="rId23"/>
    <p:sldId id="268" r:id="rId24"/>
    <p:sldId id="280" r:id="rId25"/>
    <p:sldId id="281" r:id="rId26"/>
    <p:sldId id="290" r:id="rId27"/>
    <p:sldId id="269"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119" d="100"/>
          <a:sy n="119" d="100"/>
        </p:scale>
        <p:origin x="10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D86A6-2C06-3243-A014-0A5C04F5D6A3}" type="doc">
      <dgm:prSet loTypeId="urn:microsoft.com/office/officeart/2005/8/layout/cycle8" loCatId="cycle" qsTypeId="urn:microsoft.com/office/officeart/2005/8/quickstyle/simple4" qsCatId="simple" csTypeId="urn:microsoft.com/office/officeart/2005/8/colors/accent1_2" csCatId="accent1" phldr="1"/>
      <dgm:spPr/>
    </dgm:pt>
    <dgm:pt modelId="{04892250-4E39-CF4E-AE19-7F21E6ED0EB7}">
      <dgm:prSet phldrT="[Texto]"/>
      <dgm:spPr/>
      <dgm:t>
        <a:bodyPr/>
        <a:lstStyle/>
        <a:p>
          <a:r>
            <a:rPr lang="es-ES_tradnl" dirty="0"/>
            <a:t>Clasificación</a:t>
          </a:r>
        </a:p>
      </dgm:t>
    </dgm:pt>
    <dgm:pt modelId="{D5456B4A-134F-E747-B227-DA66D319F1F5}" type="parTrans" cxnId="{D48A129D-3121-C140-9BE8-5F5274199110}">
      <dgm:prSet/>
      <dgm:spPr/>
      <dgm:t>
        <a:bodyPr/>
        <a:lstStyle/>
        <a:p>
          <a:endParaRPr lang="es-ES_tradnl"/>
        </a:p>
      </dgm:t>
    </dgm:pt>
    <dgm:pt modelId="{7A200605-5A78-A14D-B904-19D5460669BE}" type="sibTrans" cxnId="{D48A129D-3121-C140-9BE8-5F5274199110}">
      <dgm:prSet/>
      <dgm:spPr/>
      <dgm:t>
        <a:bodyPr/>
        <a:lstStyle/>
        <a:p>
          <a:endParaRPr lang="es-ES_tradnl"/>
        </a:p>
      </dgm:t>
    </dgm:pt>
    <dgm:pt modelId="{1ABB0BD1-1B59-C346-9C37-75DE7F67012F}">
      <dgm:prSet phldrT="[Texto]"/>
      <dgm:spPr/>
      <dgm:t>
        <a:bodyPr/>
        <a:lstStyle/>
        <a:p>
          <a:r>
            <a:rPr lang="es-ES_tradnl" dirty="0"/>
            <a:t>Ordenación</a:t>
          </a:r>
        </a:p>
        <a:p>
          <a:r>
            <a:rPr lang="es-ES_tradnl" dirty="0"/>
            <a:t>Ubicación física (mediante unidades de instalación seleccionadas)</a:t>
          </a:r>
        </a:p>
      </dgm:t>
    </dgm:pt>
    <dgm:pt modelId="{8A0C0E9A-0FC1-0540-B43A-202BA7452B3D}" type="parTrans" cxnId="{537865AC-3494-0E45-A5B0-E6F989E056A4}">
      <dgm:prSet/>
      <dgm:spPr/>
      <dgm:t>
        <a:bodyPr/>
        <a:lstStyle/>
        <a:p>
          <a:endParaRPr lang="es-ES_tradnl"/>
        </a:p>
      </dgm:t>
    </dgm:pt>
    <dgm:pt modelId="{A73BD48A-3A15-1C45-9D95-D8E2DE2046AF}" type="sibTrans" cxnId="{537865AC-3494-0E45-A5B0-E6F989E056A4}">
      <dgm:prSet/>
      <dgm:spPr/>
      <dgm:t>
        <a:bodyPr/>
        <a:lstStyle/>
        <a:p>
          <a:endParaRPr lang="es-ES_tradnl"/>
        </a:p>
      </dgm:t>
    </dgm:pt>
    <dgm:pt modelId="{4A952AAA-CD17-F54B-8EF7-B5AA5D30AB41}">
      <dgm:prSet phldrT="[Texto]"/>
      <dgm:spPr/>
      <dgm:t>
        <a:bodyPr/>
        <a:lstStyle/>
        <a:p>
          <a:r>
            <a:rPr lang="es-ES_tradnl" dirty="0"/>
            <a:t>Descripción</a:t>
          </a:r>
        </a:p>
      </dgm:t>
    </dgm:pt>
    <dgm:pt modelId="{FB55BDCA-C3E6-E746-891F-E06D8FAF0773}" type="parTrans" cxnId="{2150685E-0308-6C4F-AF8B-0B299746F472}">
      <dgm:prSet/>
      <dgm:spPr/>
      <dgm:t>
        <a:bodyPr/>
        <a:lstStyle/>
        <a:p>
          <a:endParaRPr lang="es-ES_tradnl"/>
        </a:p>
      </dgm:t>
    </dgm:pt>
    <dgm:pt modelId="{25A05A52-5DAB-7C46-9A53-766CE7C5B7E4}" type="sibTrans" cxnId="{2150685E-0308-6C4F-AF8B-0B299746F472}">
      <dgm:prSet/>
      <dgm:spPr/>
      <dgm:t>
        <a:bodyPr/>
        <a:lstStyle/>
        <a:p>
          <a:endParaRPr lang="es-ES_tradnl"/>
        </a:p>
      </dgm:t>
    </dgm:pt>
    <dgm:pt modelId="{19312C00-F22B-3A4C-8F69-248EEAFA3AB9}">
      <dgm:prSet phldrT="[Texto]"/>
      <dgm:spPr/>
      <dgm:t>
        <a:bodyPr/>
        <a:lstStyle/>
        <a:p>
          <a:r>
            <a:rPr lang="es-ES_tradnl" dirty="0"/>
            <a:t>Selección Transferencia Eliminación</a:t>
          </a:r>
        </a:p>
      </dgm:t>
    </dgm:pt>
    <dgm:pt modelId="{43A615A7-1B41-9845-A65D-BAF8253E6B1F}" type="parTrans" cxnId="{3B0CECC6-9508-3A48-BA66-9693D562A4A4}">
      <dgm:prSet/>
      <dgm:spPr/>
      <dgm:t>
        <a:bodyPr/>
        <a:lstStyle/>
        <a:p>
          <a:endParaRPr lang="es-ES_tradnl"/>
        </a:p>
      </dgm:t>
    </dgm:pt>
    <dgm:pt modelId="{42D50CC6-7D16-B448-8EAA-C9E6552ECDC8}" type="sibTrans" cxnId="{3B0CECC6-9508-3A48-BA66-9693D562A4A4}">
      <dgm:prSet/>
      <dgm:spPr/>
      <dgm:t>
        <a:bodyPr/>
        <a:lstStyle/>
        <a:p>
          <a:endParaRPr lang="es-ES_tradnl"/>
        </a:p>
      </dgm:t>
    </dgm:pt>
    <dgm:pt modelId="{2EB30563-F3CF-1644-A3B1-5BB87FAB9298}" type="pres">
      <dgm:prSet presAssocID="{C4FD86A6-2C06-3243-A014-0A5C04F5D6A3}" presName="compositeShape" presStyleCnt="0">
        <dgm:presLayoutVars>
          <dgm:chMax val="7"/>
          <dgm:dir/>
          <dgm:resizeHandles val="exact"/>
        </dgm:presLayoutVars>
      </dgm:prSet>
      <dgm:spPr/>
    </dgm:pt>
    <dgm:pt modelId="{3DE0EC3E-2B22-7243-BE31-A37C053EFA87}" type="pres">
      <dgm:prSet presAssocID="{C4FD86A6-2C06-3243-A014-0A5C04F5D6A3}" presName="wedge1" presStyleLbl="node1" presStyleIdx="0" presStyleCnt="4"/>
      <dgm:spPr/>
      <dgm:t>
        <a:bodyPr/>
        <a:lstStyle/>
        <a:p>
          <a:endParaRPr lang="es-ES"/>
        </a:p>
      </dgm:t>
    </dgm:pt>
    <dgm:pt modelId="{206DCA42-A28D-EC47-A5EF-F8DA5DC1FE07}" type="pres">
      <dgm:prSet presAssocID="{C4FD86A6-2C06-3243-A014-0A5C04F5D6A3}" presName="dummy1a" presStyleCnt="0"/>
      <dgm:spPr/>
    </dgm:pt>
    <dgm:pt modelId="{E5AFC7F5-F065-5C4E-80B0-FBF2E18AB9C7}" type="pres">
      <dgm:prSet presAssocID="{C4FD86A6-2C06-3243-A014-0A5C04F5D6A3}" presName="dummy1b" presStyleCnt="0"/>
      <dgm:spPr/>
    </dgm:pt>
    <dgm:pt modelId="{CA947FA4-EED4-FF44-9315-C5C112E391F6}" type="pres">
      <dgm:prSet presAssocID="{C4FD86A6-2C06-3243-A014-0A5C04F5D6A3}" presName="wedge1Tx" presStyleLbl="node1" presStyleIdx="0" presStyleCnt="4">
        <dgm:presLayoutVars>
          <dgm:chMax val="0"/>
          <dgm:chPref val="0"/>
          <dgm:bulletEnabled val="1"/>
        </dgm:presLayoutVars>
      </dgm:prSet>
      <dgm:spPr/>
      <dgm:t>
        <a:bodyPr/>
        <a:lstStyle/>
        <a:p>
          <a:endParaRPr lang="es-ES"/>
        </a:p>
      </dgm:t>
    </dgm:pt>
    <dgm:pt modelId="{6C2C1CD4-CB5E-394C-99D8-5D0ACAE0761E}" type="pres">
      <dgm:prSet presAssocID="{C4FD86A6-2C06-3243-A014-0A5C04F5D6A3}" presName="wedge2" presStyleLbl="node1" presStyleIdx="1" presStyleCnt="4"/>
      <dgm:spPr/>
      <dgm:t>
        <a:bodyPr/>
        <a:lstStyle/>
        <a:p>
          <a:endParaRPr lang="es-ES"/>
        </a:p>
      </dgm:t>
    </dgm:pt>
    <dgm:pt modelId="{BB96B0F1-1A57-F249-BEDF-CD359683E3C5}" type="pres">
      <dgm:prSet presAssocID="{C4FD86A6-2C06-3243-A014-0A5C04F5D6A3}" presName="dummy2a" presStyleCnt="0"/>
      <dgm:spPr/>
    </dgm:pt>
    <dgm:pt modelId="{6A3BE4DC-4B09-A446-8E2B-65293A1D528C}" type="pres">
      <dgm:prSet presAssocID="{C4FD86A6-2C06-3243-A014-0A5C04F5D6A3}" presName="dummy2b" presStyleCnt="0"/>
      <dgm:spPr/>
    </dgm:pt>
    <dgm:pt modelId="{5620887A-F40C-CB48-BA85-F6F0B2908531}" type="pres">
      <dgm:prSet presAssocID="{C4FD86A6-2C06-3243-A014-0A5C04F5D6A3}" presName="wedge2Tx" presStyleLbl="node1" presStyleIdx="1" presStyleCnt="4">
        <dgm:presLayoutVars>
          <dgm:chMax val="0"/>
          <dgm:chPref val="0"/>
          <dgm:bulletEnabled val="1"/>
        </dgm:presLayoutVars>
      </dgm:prSet>
      <dgm:spPr/>
      <dgm:t>
        <a:bodyPr/>
        <a:lstStyle/>
        <a:p>
          <a:endParaRPr lang="es-ES"/>
        </a:p>
      </dgm:t>
    </dgm:pt>
    <dgm:pt modelId="{C5584E1E-16B2-9F47-883E-0269F41524D2}" type="pres">
      <dgm:prSet presAssocID="{C4FD86A6-2C06-3243-A014-0A5C04F5D6A3}" presName="wedge3" presStyleLbl="node1" presStyleIdx="2" presStyleCnt="4"/>
      <dgm:spPr/>
      <dgm:t>
        <a:bodyPr/>
        <a:lstStyle/>
        <a:p>
          <a:endParaRPr lang="es-ES"/>
        </a:p>
      </dgm:t>
    </dgm:pt>
    <dgm:pt modelId="{AD37C694-C830-B14C-A0D8-F30078D4AF4B}" type="pres">
      <dgm:prSet presAssocID="{C4FD86A6-2C06-3243-A014-0A5C04F5D6A3}" presName="dummy3a" presStyleCnt="0"/>
      <dgm:spPr/>
    </dgm:pt>
    <dgm:pt modelId="{303904D6-3949-B246-AA6E-E95FF5D0391E}" type="pres">
      <dgm:prSet presAssocID="{C4FD86A6-2C06-3243-A014-0A5C04F5D6A3}" presName="dummy3b" presStyleCnt="0"/>
      <dgm:spPr/>
    </dgm:pt>
    <dgm:pt modelId="{319D2598-13F0-E146-BAAD-4D2FDDA39272}" type="pres">
      <dgm:prSet presAssocID="{C4FD86A6-2C06-3243-A014-0A5C04F5D6A3}" presName="wedge3Tx" presStyleLbl="node1" presStyleIdx="2" presStyleCnt="4">
        <dgm:presLayoutVars>
          <dgm:chMax val="0"/>
          <dgm:chPref val="0"/>
          <dgm:bulletEnabled val="1"/>
        </dgm:presLayoutVars>
      </dgm:prSet>
      <dgm:spPr/>
      <dgm:t>
        <a:bodyPr/>
        <a:lstStyle/>
        <a:p>
          <a:endParaRPr lang="es-ES"/>
        </a:p>
      </dgm:t>
    </dgm:pt>
    <dgm:pt modelId="{1F43F24C-02D4-284F-9BFD-C7AD6E285271}" type="pres">
      <dgm:prSet presAssocID="{C4FD86A6-2C06-3243-A014-0A5C04F5D6A3}" presName="wedge4" presStyleLbl="node1" presStyleIdx="3" presStyleCnt="4"/>
      <dgm:spPr/>
      <dgm:t>
        <a:bodyPr/>
        <a:lstStyle/>
        <a:p>
          <a:endParaRPr lang="es-ES"/>
        </a:p>
      </dgm:t>
    </dgm:pt>
    <dgm:pt modelId="{1A49CF3F-6C89-084E-8847-BAC81CE1AE34}" type="pres">
      <dgm:prSet presAssocID="{C4FD86A6-2C06-3243-A014-0A5C04F5D6A3}" presName="dummy4a" presStyleCnt="0"/>
      <dgm:spPr/>
    </dgm:pt>
    <dgm:pt modelId="{85FF107D-50D6-8B4B-8F53-7CD718C9B7F5}" type="pres">
      <dgm:prSet presAssocID="{C4FD86A6-2C06-3243-A014-0A5C04F5D6A3}" presName="dummy4b" presStyleCnt="0"/>
      <dgm:spPr/>
    </dgm:pt>
    <dgm:pt modelId="{312848FF-37D2-4C4B-BD60-8692A6B10E19}" type="pres">
      <dgm:prSet presAssocID="{C4FD86A6-2C06-3243-A014-0A5C04F5D6A3}" presName="wedge4Tx" presStyleLbl="node1" presStyleIdx="3" presStyleCnt="4">
        <dgm:presLayoutVars>
          <dgm:chMax val="0"/>
          <dgm:chPref val="0"/>
          <dgm:bulletEnabled val="1"/>
        </dgm:presLayoutVars>
      </dgm:prSet>
      <dgm:spPr/>
      <dgm:t>
        <a:bodyPr/>
        <a:lstStyle/>
        <a:p>
          <a:endParaRPr lang="es-ES"/>
        </a:p>
      </dgm:t>
    </dgm:pt>
    <dgm:pt modelId="{024E8E12-09CE-2248-9902-79BA0EE55BF8}" type="pres">
      <dgm:prSet presAssocID="{7A200605-5A78-A14D-B904-19D5460669BE}" presName="arrowWedge1" presStyleLbl="fgSibTrans2D1" presStyleIdx="0" presStyleCnt="4"/>
      <dgm:spPr/>
    </dgm:pt>
    <dgm:pt modelId="{05165CBA-D5E5-454A-8765-AEAD56218D45}" type="pres">
      <dgm:prSet presAssocID="{A73BD48A-3A15-1C45-9D95-D8E2DE2046AF}" presName="arrowWedge2" presStyleLbl="fgSibTrans2D1" presStyleIdx="1" presStyleCnt="4"/>
      <dgm:spPr/>
    </dgm:pt>
    <dgm:pt modelId="{08400432-9FCA-A24D-A805-FF3B5CA1B582}" type="pres">
      <dgm:prSet presAssocID="{25A05A52-5DAB-7C46-9A53-766CE7C5B7E4}" presName="arrowWedge3" presStyleLbl="fgSibTrans2D1" presStyleIdx="2" presStyleCnt="4"/>
      <dgm:spPr/>
    </dgm:pt>
    <dgm:pt modelId="{C1DAF21A-E89A-0A43-9BA3-150905A54E78}" type="pres">
      <dgm:prSet presAssocID="{42D50CC6-7D16-B448-8EAA-C9E6552ECDC8}" presName="arrowWedge4" presStyleLbl="fgSibTrans2D1" presStyleIdx="3" presStyleCnt="4"/>
      <dgm:spPr/>
    </dgm:pt>
  </dgm:ptLst>
  <dgm:cxnLst>
    <dgm:cxn modelId="{537865AC-3494-0E45-A5B0-E6F989E056A4}" srcId="{C4FD86A6-2C06-3243-A014-0A5C04F5D6A3}" destId="{1ABB0BD1-1B59-C346-9C37-75DE7F67012F}" srcOrd="1" destOrd="0" parTransId="{8A0C0E9A-0FC1-0540-B43A-202BA7452B3D}" sibTransId="{A73BD48A-3A15-1C45-9D95-D8E2DE2046AF}"/>
    <dgm:cxn modelId="{50637BEE-393A-054B-925B-1966E9F48665}" type="presOf" srcId="{C4FD86A6-2C06-3243-A014-0A5C04F5D6A3}" destId="{2EB30563-F3CF-1644-A3B1-5BB87FAB9298}" srcOrd="0" destOrd="0" presId="urn:microsoft.com/office/officeart/2005/8/layout/cycle8"/>
    <dgm:cxn modelId="{D48A129D-3121-C140-9BE8-5F5274199110}" srcId="{C4FD86A6-2C06-3243-A014-0A5C04F5D6A3}" destId="{04892250-4E39-CF4E-AE19-7F21E6ED0EB7}" srcOrd="0" destOrd="0" parTransId="{D5456B4A-134F-E747-B227-DA66D319F1F5}" sibTransId="{7A200605-5A78-A14D-B904-19D5460669BE}"/>
    <dgm:cxn modelId="{0819F39F-2FD7-7849-A226-F6934D2FFE15}" type="presOf" srcId="{1ABB0BD1-1B59-C346-9C37-75DE7F67012F}" destId="{6C2C1CD4-CB5E-394C-99D8-5D0ACAE0761E}" srcOrd="0" destOrd="0" presId="urn:microsoft.com/office/officeart/2005/8/layout/cycle8"/>
    <dgm:cxn modelId="{DBAA8B26-E55B-F646-8337-BEC914FACD58}" type="presOf" srcId="{4A952AAA-CD17-F54B-8EF7-B5AA5D30AB41}" destId="{319D2598-13F0-E146-BAAD-4D2FDDA39272}" srcOrd="1" destOrd="0" presId="urn:microsoft.com/office/officeart/2005/8/layout/cycle8"/>
    <dgm:cxn modelId="{FD3394F9-EDD4-694E-A481-605355466100}" type="presOf" srcId="{19312C00-F22B-3A4C-8F69-248EEAFA3AB9}" destId="{312848FF-37D2-4C4B-BD60-8692A6B10E19}" srcOrd="1" destOrd="0" presId="urn:microsoft.com/office/officeart/2005/8/layout/cycle8"/>
    <dgm:cxn modelId="{2150685E-0308-6C4F-AF8B-0B299746F472}" srcId="{C4FD86A6-2C06-3243-A014-0A5C04F5D6A3}" destId="{4A952AAA-CD17-F54B-8EF7-B5AA5D30AB41}" srcOrd="2" destOrd="0" parTransId="{FB55BDCA-C3E6-E746-891F-E06D8FAF0773}" sibTransId="{25A05A52-5DAB-7C46-9A53-766CE7C5B7E4}"/>
    <dgm:cxn modelId="{94CF4588-8D6F-BC4D-A73D-2BCE5F4ED57F}" type="presOf" srcId="{04892250-4E39-CF4E-AE19-7F21E6ED0EB7}" destId="{CA947FA4-EED4-FF44-9315-C5C112E391F6}" srcOrd="1" destOrd="0" presId="urn:microsoft.com/office/officeart/2005/8/layout/cycle8"/>
    <dgm:cxn modelId="{03B7F5F1-8043-B645-AC09-6A0BC63588AD}" type="presOf" srcId="{4A952AAA-CD17-F54B-8EF7-B5AA5D30AB41}" destId="{C5584E1E-16B2-9F47-883E-0269F41524D2}" srcOrd="0" destOrd="0" presId="urn:microsoft.com/office/officeart/2005/8/layout/cycle8"/>
    <dgm:cxn modelId="{E9BD6532-7BB0-1E44-921D-F0533B23FE6D}" type="presOf" srcId="{19312C00-F22B-3A4C-8F69-248EEAFA3AB9}" destId="{1F43F24C-02D4-284F-9BFD-C7AD6E285271}" srcOrd="0" destOrd="0" presId="urn:microsoft.com/office/officeart/2005/8/layout/cycle8"/>
    <dgm:cxn modelId="{89BBD5F6-2B73-7743-B7EE-346E6E76B00F}" type="presOf" srcId="{1ABB0BD1-1B59-C346-9C37-75DE7F67012F}" destId="{5620887A-F40C-CB48-BA85-F6F0B2908531}" srcOrd="1" destOrd="0" presId="urn:microsoft.com/office/officeart/2005/8/layout/cycle8"/>
    <dgm:cxn modelId="{6E7B04D4-63D8-DB48-B5EF-03FB2289FFB9}" type="presOf" srcId="{04892250-4E39-CF4E-AE19-7F21E6ED0EB7}" destId="{3DE0EC3E-2B22-7243-BE31-A37C053EFA87}" srcOrd="0" destOrd="0" presId="urn:microsoft.com/office/officeart/2005/8/layout/cycle8"/>
    <dgm:cxn modelId="{3B0CECC6-9508-3A48-BA66-9693D562A4A4}" srcId="{C4FD86A6-2C06-3243-A014-0A5C04F5D6A3}" destId="{19312C00-F22B-3A4C-8F69-248EEAFA3AB9}" srcOrd="3" destOrd="0" parTransId="{43A615A7-1B41-9845-A65D-BAF8253E6B1F}" sibTransId="{42D50CC6-7D16-B448-8EAA-C9E6552ECDC8}"/>
    <dgm:cxn modelId="{A2CC58B0-E49C-894A-BE16-E162EBFE5254}" type="presParOf" srcId="{2EB30563-F3CF-1644-A3B1-5BB87FAB9298}" destId="{3DE0EC3E-2B22-7243-BE31-A37C053EFA87}" srcOrd="0" destOrd="0" presId="urn:microsoft.com/office/officeart/2005/8/layout/cycle8"/>
    <dgm:cxn modelId="{BD78758B-B234-924F-A72D-C7086EEC7693}" type="presParOf" srcId="{2EB30563-F3CF-1644-A3B1-5BB87FAB9298}" destId="{206DCA42-A28D-EC47-A5EF-F8DA5DC1FE07}" srcOrd="1" destOrd="0" presId="urn:microsoft.com/office/officeart/2005/8/layout/cycle8"/>
    <dgm:cxn modelId="{DECEBF8C-89F5-C944-ABF9-6BA430DEA65D}" type="presParOf" srcId="{2EB30563-F3CF-1644-A3B1-5BB87FAB9298}" destId="{E5AFC7F5-F065-5C4E-80B0-FBF2E18AB9C7}" srcOrd="2" destOrd="0" presId="urn:microsoft.com/office/officeart/2005/8/layout/cycle8"/>
    <dgm:cxn modelId="{84C4141A-9CB0-1C4B-8843-7F173858613F}" type="presParOf" srcId="{2EB30563-F3CF-1644-A3B1-5BB87FAB9298}" destId="{CA947FA4-EED4-FF44-9315-C5C112E391F6}" srcOrd="3" destOrd="0" presId="urn:microsoft.com/office/officeart/2005/8/layout/cycle8"/>
    <dgm:cxn modelId="{FFD8C85F-B9D3-0546-9A82-EEA7D22F7292}" type="presParOf" srcId="{2EB30563-F3CF-1644-A3B1-5BB87FAB9298}" destId="{6C2C1CD4-CB5E-394C-99D8-5D0ACAE0761E}" srcOrd="4" destOrd="0" presId="urn:microsoft.com/office/officeart/2005/8/layout/cycle8"/>
    <dgm:cxn modelId="{0FBCE518-F6E2-024E-980E-D45BD6A7C42A}" type="presParOf" srcId="{2EB30563-F3CF-1644-A3B1-5BB87FAB9298}" destId="{BB96B0F1-1A57-F249-BEDF-CD359683E3C5}" srcOrd="5" destOrd="0" presId="urn:microsoft.com/office/officeart/2005/8/layout/cycle8"/>
    <dgm:cxn modelId="{14CD6D3F-C8BA-6C4F-A68E-EB10D93BA16D}" type="presParOf" srcId="{2EB30563-F3CF-1644-A3B1-5BB87FAB9298}" destId="{6A3BE4DC-4B09-A446-8E2B-65293A1D528C}" srcOrd="6" destOrd="0" presId="urn:microsoft.com/office/officeart/2005/8/layout/cycle8"/>
    <dgm:cxn modelId="{0B5C83CF-E955-6C4B-9979-B2C272F961E2}" type="presParOf" srcId="{2EB30563-F3CF-1644-A3B1-5BB87FAB9298}" destId="{5620887A-F40C-CB48-BA85-F6F0B2908531}" srcOrd="7" destOrd="0" presId="urn:microsoft.com/office/officeart/2005/8/layout/cycle8"/>
    <dgm:cxn modelId="{E8E96EA2-CD2B-F040-B018-4960CD26CE1B}" type="presParOf" srcId="{2EB30563-F3CF-1644-A3B1-5BB87FAB9298}" destId="{C5584E1E-16B2-9F47-883E-0269F41524D2}" srcOrd="8" destOrd="0" presId="urn:microsoft.com/office/officeart/2005/8/layout/cycle8"/>
    <dgm:cxn modelId="{E6373350-6285-B743-873D-6C5505DD8A3F}" type="presParOf" srcId="{2EB30563-F3CF-1644-A3B1-5BB87FAB9298}" destId="{AD37C694-C830-B14C-A0D8-F30078D4AF4B}" srcOrd="9" destOrd="0" presId="urn:microsoft.com/office/officeart/2005/8/layout/cycle8"/>
    <dgm:cxn modelId="{9EE8A5E6-ECF7-0C45-AE39-674E134EE026}" type="presParOf" srcId="{2EB30563-F3CF-1644-A3B1-5BB87FAB9298}" destId="{303904D6-3949-B246-AA6E-E95FF5D0391E}" srcOrd="10" destOrd="0" presId="urn:microsoft.com/office/officeart/2005/8/layout/cycle8"/>
    <dgm:cxn modelId="{DD2E3098-31A3-D746-BCA2-B542471A0638}" type="presParOf" srcId="{2EB30563-F3CF-1644-A3B1-5BB87FAB9298}" destId="{319D2598-13F0-E146-BAAD-4D2FDDA39272}" srcOrd="11" destOrd="0" presId="urn:microsoft.com/office/officeart/2005/8/layout/cycle8"/>
    <dgm:cxn modelId="{F071EF9C-4738-024D-AAAF-57DA876AE750}" type="presParOf" srcId="{2EB30563-F3CF-1644-A3B1-5BB87FAB9298}" destId="{1F43F24C-02D4-284F-9BFD-C7AD6E285271}" srcOrd="12" destOrd="0" presId="urn:microsoft.com/office/officeart/2005/8/layout/cycle8"/>
    <dgm:cxn modelId="{79720FF5-4F6E-EA41-8BE1-DA2B3F909C7D}" type="presParOf" srcId="{2EB30563-F3CF-1644-A3B1-5BB87FAB9298}" destId="{1A49CF3F-6C89-084E-8847-BAC81CE1AE34}" srcOrd="13" destOrd="0" presId="urn:microsoft.com/office/officeart/2005/8/layout/cycle8"/>
    <dgm:cxn modelId="{D0D455F0-3A8D-9249-864F-7BC8EF4D1FD0}" type="presParOf" srcId="{2EB30563-F3CF-1644-A3B1-5BB87FAB9298}" destId="{85FF107D-50D6-8B4B-8F53-7CD718C9B7F5}" srcOrd="14" destOrd="0" presId="urn:microsoft.com/office/officeart/2005/8/layout/cycle8"/>
    <dgm:cxn modelId="{C12A917B-5292-814E-BDB7-8A1282A8D514}" type="presParOf" srcId="{2EB30563-F3CF-1644-A3B1-5BB87FAB9298}" destId="{312848FF-37D2-4C4B-BD60-8692A6B10E19}" srcOrd="15" destOrd="0" presId="urn:microsoft.com/office/officeart/2005/8/layout/cycle8"/>
    <dgm:cxn modelId="{A77DE3F4-2369-6348-A1AA-78CEACB638F7}" type="presParOf" srcId="{2EB30563-F3CF-1644-A3B1-5BB87FAB9298}" destId="{024E8E12-09CE-2248-9902-79BA0EE55BF8}" srcOrd="16" destOrd="0" presId="urn:microsoft.com/office/officeart/2005/8/layout/cycle8"/>
    <dgm:cxn modelId="{8D10BD17-0010-454F-90D2-BE6EE1C9715F}" type="presParOf" srcId="{2EB30563-F3CF-1644-A3B1-5BB87FAB9298}" destId="{05165CBA-D5E5-454A-8765-AEAD56218D45}" srcOrd="17" destOrd="0" presId="urn:microsoft.com/office/officeart/2005/8/layout/cycle8"/>
    <dgm:cxn modelId="{8C93E324-6A4B-6148-8B31-05DC99D4AEBA}" type="presParOf" srcId="{2EB30563-F3CF-1644-A3B1-5BB87FAB9298}" destId="{08400432-9FCA-A24D-A805-FF3B5CA1B582}" srcOrd="18" destOrd="0" presId="urn:microsoft.com/office/officeart/2005/8/layout/cycle8"/>
    <dgm:cxn modelId="{A2978F59-2D12-6E49-B824-895A851C8CC0}" type="presParOf" srcId="{2EB30563-F3CF-1644-A3B1-5BB87FAB9298}" destId="{C1DAF21A-E89A-0A43-9BA3-150905A54E78}"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0EC3E-2B22-7243-BE31-A37C053EFA87}">
      <dsp:nvSpPr>
        <dsp:cNvPr id="0" name=""/>
        <dsp:cNvSpPr/>
      </dsp:nvSpPr>
      <dsp:spPr>
        <a:xfrm>
          <a:off x="2117306" y="303381"/>
          <a:ext cx="4096512" cy="4096512"/>
        </a:xfrm>
        <a:prstGeom prst="pie">
          <a:avLst>
            <a:gd name="adj1" fmla="val 16200000"/>
            <a:gd name="adj2" fmla="val 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a:t>Clasificación</a:t>
          </a:r>
        </a:p>
      </dsp:txBody>
      <dsp:txXfrm>
        <a:off x="4291872" y="1152432"/>
        <a:ext cx="1511808" cy="1121664"/>
      </dsp:txXfrm>
    </dsp:sp>
    <dsp:sp modelId="{6C2C1CD4-CB5E-394C-99D8-5D0ACAE0761E}">
      <dsp:nvSpPr>
        <dsp:cNvPr id="0" name=""/>
        <dsp:cNvSpPr/>
      </dsp:nvSpPr>
      <dsp:spPr>
        <a:xfrm>
          <a:off x="2117306" y="440906"/>
          <a:ext cx="4096512" cy="4096512"/>
        </a:xfrm>
        <a:prstGeom prst="pie">
          <a:avLst>
            <a:gd name="adj1" fmla="val 0"/>
            <a:gd name="adj2" fmla="val 54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a:t>Ordenación</a:t>
          </a:r>
        </a:p>
        <a:p>
          <a:pPr lvl="0" algn="ctr" defTabSz="622300">
            <a:lnSpc>
              <a:spcPct val="90000"/>
            </a:lnSpc>
            <a:spcBef>
              <a:spcPct val="0"/>
            </a:spcBef>
            <a:spcAft>
              <a:spcPct val="35000"/>
            </a:spcAft>
          </a:pPr>
          <a:r>
            <a:rPr lang="es-ES_tradnl" sz="1400" kern="1200" dirty="0"/>
            <a:t>Ubicación física (mediante unidades de instalación seleccionadas)</a:t>
          </a:r>
        </a:p>
      </dsp:txBody>
      <dsp:txXfrm>
        <a:off x="4291872" y="2566704"/>
        <a:ext cx="1511808" cy="1121664"/>
      </dsp:txXfrm>
    </dsp:sp>
    <dsp:sp modelId="{C5584E1E-16B2-9F47-883E-0269F41524D2}">
      <dsp:nvSpPr>
        <dsp:cNvPr id="0" name=""/>
        <dsp:cNvSpPr/>
      </dsp:nvSpPr>
      <dsp:spPr>
        <a:xfrm>
          <a:off x="1979781" y="440906"/>
          <a:ext cx="4096512" cy="4096512"/>
        </a:xfrm>
        <a:prstGeom prst="pie">
          <a:avLst>
            <a:gd name="adj1" fmla="val 5400000"/>
            <a:gd name="adj2" fmla="val 10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a:t>Descripción</a:t>
          </a:r>
        </a:p>
      </dsp:txBody>
      <dsp:txXfrm>
        <a:off x="2389919" y="2566704"/>
        <a:ext cx="1511808" cy="1121664"/>
      </dsp:txXfrm>
    </dsp:sp>
    <dsp:sp modelId="{1F43F24C-02D4-284F-9BFD-C7AD6E285271}">
      <dsp:nvSpPr>
        <dsp:cNvPr id="0" name=""/>
        <dsp:cNvSpPr/>
      </dsp:nvSpPr>
      <dsp:spPr>
        <a:xfrm>
          <a:off x="1979781" y="303381"/>
          <a:ext cx="4096512" cy="4096512"/>
        </a:xfrm>
        <a:prstGeom prst="pie">
          <a:avLst>
            <a:gd name="adj1" fmla="val 108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a:t>Selección Transferencia Eliminación</a:t>
          </a:r>
        </a:p>
      </dsp:txBody>
      <dsp:txXfrm>
        <a:off x="2389919" y="1152432"/>
        <a:ext cx="1511808" cy="1121664"/>
      </dsp:txXfrm>
    </dsp:sp>
    <dsp:sp modelId="{024E8E12-09CE-2248-9902-79BA0EE55BF8}">
      <dsp:nvSpPr>
        <dsp:cNvPr id="0" name=""/>
        <dsp:cNvSpPr/>
      </dsp:nvSpPr>
      <dsp:spPr>
        <a:xfrm>
          <a:off x="1863713" y="49787"/>
          <a:ext cx="4603699" cy="4603699"/>
        </a:xfrm>
        <a:prstGeom prst="circularArrow">
          <a:avLst>
            <a:gd name="adj1" fmla="val 5085"/>
            <a:gd name="adj2" fmla="val 327528"/>
            <a:gd name="adj3" fmla="val 21272472"/>
            <a:gd name="adj4" fmla="val 1620000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5165CBA-D5E5-454A-8765-AEAD56218D45}">
      <dsp:nvSpPr>
        <dsp:cNvPr id="0" name=""/>
        <dsp:cNvSpPr/>
      </dsp:nvSpPr>
      <dsp:spPr>
        <a:xfrm>
          <a:off x="1863713" y="187313"/>
          <a:ext cx="4603699" cy="4603699"/>
        </a:xfrm>
        <a:prstGeom prst="circularArrow">
          <a:avLst>
            <a:gd name="adj1" fmla="val 5085"/>
            <a:gd name="adj2" fmla="val 327528"/>
            <a:gd name="adj3" fmla="val 5072472"/>
            <a:gd name="adj4" fmla="val 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8400432-9FCA-A24D-A805-FF3B5CA1B582}">
      <dsp:nvSpPr>
        <dsp:cNvPr id="0" name=""/>
        <dsp:cNvSpPr/>
      </dsp:nvSpPr>
      <dsp:spPr>
        <a:xfrm>
          <a:off x="1726187" y="187313"/>
          <a:ext cx="4603699" cy="4603699"/>
        </a:xfrm>
        <a:prstGeom prst="circularArrow">
          <a:avLst>
            <a:gd name="adj1" fmla="val 5085"/>
            <a:gd name="adj2" fmla="val 327528"/>
            <a:gd name="adj3" fmla="val 10472472"/>
            <a:gd name="adj4" fmla="val 540000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DAF21A-E89A-0A43-9BA3-150905A54E78}">
      <dsp:nvSpPr>
        <dsp:cNvPr id="0" name=""/>
        <dsp:cNvSpPr/>
      </dsp:nvSpPr>
      <dsp:spPr>
        <a:xfrm>
          <a:off x="1726187" y="49787"/>
          <a:ext cx="4603699" cy="4603699"/>
        </a:xfrm>
        <a:prstGeom prst="circularArrow">
          <a:avLst>
            <a:gd name="adj1" fmla="val 5085"/>
            <a:gd name="adj2" fmla="val 327528"/>
            <a:gd name="adj3" fmla="val 15872472"/>
            <a:gd name="adj4" fmla="val 1080000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191475"/>
            <a:ext cx="9144000" cy="1306297"/>
          </a:xfrm>
        </p:spPr>
        <p:txBody>
          <a:bodyPr anchor="b">
            <a:normAutofit/>
          </a:bodyPr>
          <a:lstStyle>
            <a:lvl1pPr algn="ctr">
              <a:defRPr sz="5000">
                <a:latin typeface="Arial" panose="020B0604020202020204" pitchFamily="34" charset="0"/>
                <a:cs typeface="Arial" panose="020B0604020202020204" pitchFamily="34" charset="0"/>
              </a:defRPr>
            </a:lvl1pPr>
          </a:lstStyle>
          <a:p>
            <a:r>
              <a:rPr lang="es-ES" smtClean="0"/>
              <a:t>Haga clic para modificar el estilo de título del patrón</a:t>
            </a:r>
            <a:endParaRPr lang="es-ES" dirty="0"/>
          </a:p>
        </p:txBody>
      </p:sp>
      <p:sp>
        <p:nvSpPr>
          <p:cNvPr id="3" name="Subtítulo 2"/>
          <p:cNvSpPr>
            <a:spLocks noGrp="1"/>
          </p:cNvSpPr>
          <p:nvPr>
            <p:ph type="subTitle" idx="1"/>
          </p:nvPr>
        </p:nvSpPr>
        <p:spPr>
          <a:xfrm>
            <a:off x="1524000" y="4726667"/>
            <a:ext cx="9144000" cy="1188941"/>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dirty="0"/>
          </a:p>
        </p:txBody>
      </p:sp>
      <p:cxnSp>
        <p:nvCxnSpPr>
          <p:cNvPr id="8" name="Conector recto 7"/>
          <p:cNvCxnSpPr/>
          <p:nvPr userDrawn="1"/>
        </p:nvCxnSpPr>
        <p:spPr>
          <a:xfrm>
            <a:off x="1524000" y="4567893"/>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800" y="790510"/>
            <a:ext cx="2438400" cy="2104572"/>
          </a:xfrm>
          <a:prstGeom prst="rect">
            <a:avLst/>
          </a:prstGeom>
        </p:spPr>
      </p:pic>
      <p:sp>
        <p:nvSpPr>
          <p:cNvPr id="10" name="Marcador de posición de imagen 2"/>
          <p:cNvSpPr>
            <a:spLocks noGrp="1"/>
          </p:cNvSpPr>
          <p:nvPr>
            <p:ph type="pic" idx="13" hasCustomPrompt="1"/>
          </p:nvPr>
        </p:nvSpPr>
        <p:spPr>
          <a:xfrm>
            <a:off x="1523999" y="6074381"/>
            <a:ext cx="1572633" cy="645928"/>
          </a:xfrm>
        </p:spPr>
        <p:txBody>
          <a:bodyPr>
            <a:norm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 identificador</a:t>
            </a:r>
          </a:p>
        </p:txBody>
      </p:sp>
      <p:sp>
        <p:nvSpPr>
          <p:cNvPr id="11" name="Marcador de posición de imagen 2"/>
          <p:cNvSpPr>
            <a:spLocks noGrp="1"/>
          </p:cNvSpPr>
          <p:nvPr>
            <p:ph type="pic" idx="14" hasCustomPrompt="1"/>
          </p:nvPr>
        </p:nvSpPr>
        <p:spPr>
          <a:xfrm>
            <a:off x="5309683" y="6074382"/>
            <a:ext cx="1572633" cy="645928"/>
          </a:xfrm>
        </p:spPr>
        <p:txBody>
          <a:bodyPr>
            <a:norm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 identificador</a:t>
            </a:r>
          </a:p>
        </p:txBody>
      </p:sp>
      <p:sp>
        <p:nvSpPr>
          <p:cNvPr id="12" name="Marcador de posición de imagen 2"/>
          <p:cNvSpPr>
            <a:spLocks noGrp="1"/>
          </p:cNvSpPr>
          <p:nvPr>
            <p:ph type="pic" idx="15" hasCustomPrompt="1"/>
          </p:nvPr>
        </p:nvSpPr>
        <p:spPr>
          <a:xfrm>
            <a:off x="9095367" y="6074381"/>
            <a:ext cx="1572633" cy="645928"/>
          </a:xfrm>
        </p:spPr>
        <p:txBody>
          <a:bodyPr>
            <a:norm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 identificador</a:t>
            </a:r>
          </a:p>
        </p:txBody>
      </p:sp>
    </p:spTree>
    <p:extLst>
      <p:ext uri="{BB962C8B-B14F-4D97-AF65-F5344CB8AC3E}">
        <p14:creationId xmlns:p14="http://schemas.microsoft.com/office/powerpoint/2010/main" val="35057718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722830"/>
            <a:ext cx="10515600" cy="967858"/>
          </a:xfrm>
        </p:spPr>
        <p:txBody>
          <a:bodyPr/>
          <a:lstStyle/>
          <a:p>
            <a:r>
              <a:rPr lang="es-ES" smtClean="0"/>
              <a:t>Haga clic para modificar el estilo de título del patrón</a:t>
            </a:r>
            <a:endParaRPr lang="es-ES" dirty="0"/>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0EFD45B-CF59-4BD5-A95C-4C0765D5A0A1}" type="datetimeFigureOut">
              <a:rPr lang="es-ES" smtClean="0"/>
              <a:t>23/05/2019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B094A02-4783-4908-AF1B-5EC17CB65BDE}" type="slidenum">
              <a:rPr lang="es-ES" smtClean="0"/>
              <a:t>‹Nº›</a:t>
            </a:fld>
            <a:endParaRPr lang="es-ES"/>
          </a:p>
        </p:txBody>
      </p:sp>
      <p:sp>
        <p:nvSpPr>
          <p:cNvPr id="8"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395689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0EFD45B-CF59-4BD5-A95C-4C0765D5A0A1}" type="datetimeFigureOut">
              <a:rPr lang="es-ES" smtClean="0"/>
              <a:t>23/05/2019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B094A02-4783-4908-AF1B-5EC17CB65BDE}" type="slidenum">
              <a:rPr lang="es-ES" smtClean="0"/>
              <a:t>‹Nº›</a:t>
            </a:fld>
            <a:endParaRPr lang="es-ES"/>
          </a:p>
        </p:txBody>
      </p:sp>
    </p:spTree>
    <p:extLst>
      <p:ext uri="{BB962C8B-B14F-4D97-AF65-F5344CB8AC3E}">
        <p14:creationId xmlns:p14="http://schemas.microsoft.com/office/powerpoint/2010/main" val="332967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6F3156-A741-4CD5-A554-5B9CD0C77475}" type="datetimeFigureOut">
              <a:rPr lang="es-CR" smtClean="0"/>
              <a:pPr/>
              <a:t>23/5/2019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FB0B9022-3455-4DE8-96D3-46BD02C8DEAF}" type="slidenum">
              <a:rPr lang="es-CR" smtClean="0"/>
              <a:pPr/>
              <a:t>‹Nº›</a:t>
            </a:fld>
            <a:endParaRPr lang="es-CR"/>
          </a:p>
        </p:txBody>
      </p:sp>
    </p:spTree>
    <p:extLst>
      <p:ext uri="{BB962C8B-B14F-4D97-AF65-F5344CB8AC3E}">
        <p14:creationId xmlns:p14="http://schemas.microsoft.com/office/powerpoint/2010/main" val="233033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Título 1"/>
          <p:cNvSpPr>
            <a:spLocks noGrp="1"/>
          </p:cNvSpPr>
          <p:nvPr>
            <p:ph type="ctrTitle"/>
          </p:nvPr>
        </p:nvSpPr>
        <p:spPr>
          <a:xfrm>
            <a:off x="1524000" y="3191475"/>
            <a:ext cx="9144000" cy="1306297"/>
          </a:xfrm>
        </p:spPr>
        <p:txBody>
          <a:bodyPr anchor="b">
            <a:normAutofit/>
          </a:bodyPr>
          <a:lstStyle>
            <a:lvl1pPr algn="ctr">
              <a:defRPr sz="50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p>
        </p:txBody>
      </p:sp>
      <p:sp>
        <p:nvSpPr>
          <p:cNvPr id="8" name="Subtítulo 2"/>
          <p:cNvSpPr>
            <a:spLocks noGrp="1"/>
          </p:cNvSpPr>
          <p:nvPr>
            <p:ph type="subTitle" idx="1"/>
          </p:nvPr>
        </p:nvSpPr>
        <p:spPr>
          <a:xfrm>
            <a:off x="1524000" y="4726667"/>
            <a:ext cx="9144000" cy="1188941"/>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cxnSp>
        <p:nvCxnSpPr>
          <p:cNvPr id="9" name="Conector recto 8"/>
          <p:cNvCxnSpPr/>
          <p:nvPr userDrawn="1"/>
        </p:nvCxnSpPr>
        <p:spPr>
          <a:xfrm>
            <a:off x="1524000" y="4567893"/>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Marcador de posición de imagen 2"/>
          <p:cNvSpPr>
            <a:spLocks noGrp="1"/>
          </p:cNvSpPr>
          <p:nvPr>
            <p:ph type="pic" idx="13" hasCustomPrompt="1"/>
          </p:nvPr>
        </p:nvSpPr>
        <p:spPr>
          <a:xfrm>
            <a:off x="1523999" y="6074381"/>
            <a:ext cx="1572633" cy="645928"/>
          </a:xfrm>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 identificador</a:t>
            </a:r>
          </a:p>
        </p:txBody>
      </p:sp>
      <p:sp>
        <p:nvSpPr>
          <p:cNvPr id="12" name="Marcador de posición de imagen 2"/>
          <p:cNvSpPr>
            <a:spLocks noGrp="1"/>
          </p:cNvSpPr>
          <p:nvPr>
            <p:ph type="pic" idx="14" hasCustomPrompt="1"/>
          </p:nvPr>
        </p:nvSpPr>
        <p:spPr>
          <a:xfrm>
            <a:off x="5309683" y="6074382"/>
            <a:ext cx="1572633" cy="645928"/>
          </a:xfrm>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 identificador</a:t>
            </a:r>
          </a:p>
        </p:txBody>
      </p:sp>
      <p:sp>
        <p:nvSpPr>
          <p:cNvPr id="13" name="Marcador de posición de imagen 2"/>
          <p:cNvSpPr>
            <a:spLocks noGrp="1"/>
          </p:cNvSpPr>
          <p:nvPr>
            <p:ph type="pic" idx="15" hasCustomPrompt="1"/>
          </p:nvPr>
        </p:nvSpPr>
        <p:spPr>
          <a:xfrm>
            <a:off x="9095367" y="6074381"/>
            <a:ext cx="1572633" cy="645928"/>
          </a:xfrm>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 identificador</a:t>
            </a: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98" y="796544"/>
            <a:ext cx="2438402" cy="2104574"/>
          </a:xfrm>
          <a:prstGeom prst="rect">
            <a:avLst/>
          </a:prstGeom>
        </p:spPr>
      </p:pic>
    </p:spTree>
    <p:extLst>
      <p:ext uri="{BB962C8B-B14F-4D97-AF65-F5344CB8AC3E}">
        <p14:creationId xmlns:p14="http://schemas.microsoft.com/office/powerpoint/2010/main" val="50700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612774"/>
            <a:ext cx="10515600" cy="1077913"/>
          </a:xfrm>
        </p:spPr>
        <p:txBody>
          <a:bodyPr>
            <a:noAutofit/>
          </a:bodyPr>
          <a:lstStyle>
            <a:lvl1pPr>
              <a:defRPr sz="3200"/>
            </a:lvl1pPr>
          </a:lstStyle>
          <a:p>
            <a:r>
              <a:rPr lang="es-ES" dirty="0"/>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8CECE9F-099A-43D2-BB34-6BB0DAD19D34}" type="datetimeFigureOut">
              <a:rPr lang="es-ES" smtClean="0"/>
              <a:t>23/05/2019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F82D747-5D3E-438A-B2BA-2C8DDAB783D1}" type="slidenum">
              <a:rPr lang="es-ES" smtClean="0"/>
              <a:t>‹Nº›</a:t>
            </a:fld>
            <a:endParaRPr lang="es-ES"/>
          </a:p>
        </p:txBody>
      </p:sp>
      <p:sp>
        <p:nvSpPr>
          <p:cNvPr id="7"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927505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lgn="ctr">
              <a:defRPr sz="6000"/>
            </a:lvl1pPr>
          </a:lstStyle>
          <a:p>
            <a:r>
              <a:rPr lang="es-ES" dirty="0"/>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8CECE9F-099A-43D2-BB34-6BB0DAD19D34}" type="datetimeFigureOut">
              <a:rPr lang="es-ES" smtClean="0"/>
              <a:t>23/05/2019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F82D747-5D3E-438A-B2BA-2C8DDAB783D1}" type="slidenum">
              <a:rPr lang="es-ES" smtClean="0"/>
              <a:t>‹Nº›</a:t>
            </a:fld>
            <a:endParaRPr lang="es-ES"/>
          </a:p>
        </p:txBody>
      </p:sp>
      <p:sp>
        <p:nvSpPr>
          <p:cNvPr id="7"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3387834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718456"/>
            <a:ext cx="10515600" cy="972231"/>
          </a:xfrm>
        </p:spPr>
        <p:txBody>
          <a:bodyPr>
            <a:noAutofit/>
          </a:bodyPr>
          <a:lstStyle>
            <a:lvl1pPr>
              <a:defRPr sz="3200"/>
            </a:lvl1pPr>
          </a:lstStyle>
          <a:p>
            <a:r>
              <a:rPr lang="es-ES" dirty="0"/>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8CECE9F-099A-43D2-BB34-6BB0DAD19D34}" type="datetimeFigureOut">
              <a:rPr lang="es-ES" smtClean="0"/>
              <a:t>23/05/2019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F82D747-5D3E-438A-B2BA-2C8DDAB783D1}" type="slidenum">
              <a:rPr lang="es-ES" smtClean="0"/>
              <a:t>‹Nº›</a:t>
            </a:fld>
            <a:endParaRPr lang="es-ES"/>
          </a:p>
        </p:txBody>
      </p:sp>
      <p:sp>
        <p:nvSpPr>
          <p:cNvPr id="8"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50382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615820"/>
            <a:ext cx="10515600" cy="1074868"/>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8CECE9F-099A-43D2-BB34-6BB0DAD19D34}" type="datetimeFigureOut">
              <a:rPr lang="es-ES" smtClean="0"/>
              <a:t>23/05/2019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F82D747-5D3E-438A-B2BA-2C8DDAB783D1}" type="slidenum">
              <a:rPr lang="es-ES" smtClean="0"/>
              <a:t>‹Nº›</a:t>
            </a:fld>
            <a:endParaRPr lang="es-ES"/>
          </a:p>
        </p:txBody>
      </p:sp>
      <p:sp>
        <p:nvSpPr>
          <p:cNvPr id="10"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4196917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8CECE9F-099A-43D2-BB34-6BB0DAD19D34}" type="datetimeFigureOut">
              <a:rPr lang="es-ES" smtClean="0"/>
              <a:t>23/05/2019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F82D747-5D3E-438A-B2BA-2C8DDAB783D1}" type="slidenum">
              <a:rPr lang="es-ES" smtClean="0"/>
              <a:t>‹Nº›</a:t>
            </a:fld>
            <a:endParaRPr lang="es-ES"/>
          </a:p>
        </p:txBody>
      </p:sp>
    </p:spTree>
    <p:extLst>
      <p:ext uri="{BB962C8B-B14F-4D97-AF65-F5344CB8AC3E}">
        <p14:creationId xmlns:p14="http://schemas.microsoft.com/office/powerpoint/2010/main" val="3052109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8CECE9F-099A-43D2-BB34-6BB0DAD19D34}" type="datetimeFigureOut">
              <a:rPr lang="es-ES" smtClean="0"/>
              <a:t>23/05/2019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F82D747-5D3E-438A-B2BA-2C8DDAB783D1}" type="slidenum">
              <a:rPr lang="es-ES" smtClean="0"/>
              <a:t>‹Nº›</a:t>
            </a:fld>
            <a:endParaRPr lang="es-ES"/>
          </a:p>
        </p:txBody>
      </p:sp>
      <p:sp>
        <p:nvSpPr>
          <p:cNvPr id="5"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362363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791737"/>
            <a:ext cx="10515600" cy="898951"/>
          </a:xfrm>
        </p:spPr>
        <p:txBody>
          <a:bodyPr>
            <a:noAutofit/>
          </a:bodyPr>
          <a:lstStyle>
            <a:lvl1pPr>
              <a:defRPr sz="3200">
                <a:latin typeface="Arial" panose="020B0604020202020204" pitchFamily="34" charset="0"/>
                <a:cs typeface="Arial" panose="020B0604020202020204" pitchFamily="34" charset="0"/>
              </a:defRPr>
            </a:lvl1pPr>
          </a:lstStyle>
          <a:p>
            <a:r>
              <a:rPr lang="es-ES" smtClean="0"/>
              <a:t>Haga clic para modificar el estilo de título del patrón</a:t>
            </a:r>
            <a:endParaRPr lang="es-ES" dirty="0"/>
          </a:p>
        </p:txBody>
      </p:sp>
      <p:sp>
        <p:nvSpPr>
          <p:cNvPr id="3" name="Marcador de contenido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0EFD45B-CF59-4BD5-A95C-4C0765D5A0A1}" type="datetimeFigureOut">
              <a:rPr lang="es-ES" smtClean="0"/>
              <a:pPr/>
              <a:t>23/05/2019</a:t>
            </a:fld>
            <a:endParaRPr lang="es-ES"/>
          </a:p>
        </p:txBody>
      </p:sp>
      <p:sp>
        <p:nvSpPr>
          <p:cNvPr id="5" name="Marcador de pie de página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s-ES"/>
          </a:p>
        </p:txBody>
      </p:sp>
      <p:sp>
        <p:nvSpPr>
          <p:cNvPr id="6" name="Marcador de número de diapositiva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B094A02-4783-4908-AF1B-5EC17CB65BDE}" type="slidenum">
              <a:rPr lang="es-ES" smtClean="0"/>
              <a:pPr/>
              <a:t>‹Nº›</a:t>
            </a:fld>
            <a:endParaRPr lang="es-ES"/>
          </a:p>
        </p:txBody>
      </p:sp>
      <p:sp>
        <p:nvSpPr>
          <p:cNvPr id="10"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4212338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8CECE9F-099A-43D2-BB34-6BB0DAD19D34}" type="datetimeFigureOut">
              <a:rPr lang="es-ES" smtClean="0"/>
              <a:t>23/05/2019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F82D747-5D3E-438A-B2BA-2C8DDAB783D1}" type="slidenum">
              <a:rPr lang="es-ES" smtClean="0"/>
              <a:t>‹Nº›</a:t>
            </a:fld>
            <a:endParaRPr lang="es-ES"/>
          </a:p>
        </p:txBody>
      </p:sp>
      <p:sp>
        <p:nvSpPr>
          <p:cNvPr id="8"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2217277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612774"/>
            <a:ext cx="3932237" cy="1444625"/>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8CECE9F-099A-43D2-BB34-6BB0DAD19D34}" type="datetimeFigureOut">
              <a:rPr lang="es-ES" smtClean="0"/>
              <a:t>23/05/2019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F82D747-5D3E-438A-B2BA-2C8DDAB783D1}" type="slidenum">
              <a:rPr lang="es-ES" smtClean="0"/>
              <a:t>‹Nº›</a:t>
            </a:fld>
            <a:endParaRPr lang="es-ES"/>
          </a:p>
        </p:txBody>
      </p:sp>
      <p:sp>
        <p:nvSpPr>
          <p:cNvPr id="8"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757773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8CECE9F-099A-43D2-BB34-6BB0DAD19D34}" type="datetimeFigureOut">
              <a:rPr lang="es-ES" smtClean="0"/>
              <a:t>23/05/2019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F82D747-5D3E-438A-B2BA-2C8DDAB783D1}" type="slidenum">
              <a:rPr lang="es-ES" smtClean="0"/>
              <a:t>‹Nº›</a:t>
            </a:fld>
            <a:endParaRPr lang="es-ES"/>
          </a:p>
        </p:txBody>
      </p:sp>
    </p:spTree>
    <p:extLst>
      <p:ext uri="{BB962C8B-B14F-4D97-AF65-F5344CB8AC3E}">
        <p14:creationId xmlns:p14="http://schemas.microsoft.com/office/powerpoint/2010/main" val="2788663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8CECE9F-099A-43D2-BB34-6BB0DAD19D34}" type="datetimeFigureOut">
              <a:rPr lang="es-ES" smtClean="0"/>
              <a:t>23/05/2019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F82D747-5D3E-438A-B2BA-2C8DDAB783D1}" type="slidenum">
              <a:rPr lang="es-ES" smtClean="0"/>
              <a:t>‹Nº›</a:t>
            </a:fld>
            <a:endParaRPr lang="es-ES"/>
          </a:p>
        </p:txBody>
      </p:sp>
    </p:spTree>
    <p:extLst>
      <p:ext uri="{BB962C8B-B14F-4D97-AF65-F5344CB8AC3E}">
        <p14:creationId xmlns:p14="http://schemas.microsoft.com/office/powerpoint/2010/main" val="1322934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12" name="Rectángulo 11"/>
          <p:cNvSpPr/>
          <p:nvPr userDrawn="1"/>
        </p:nvSpPr>
        <p:spPr>
          <a:xfrm>
            <a:off x="0" y="5932449"/>
            <a:ext cx="12192000" cy="925551"/>
          </a:xfrm>
          <a:prstGeom prst="rect">
            <a:avLst/>
          </a:prstGeom>
          <a:solidFill>
            <a:srgbClr val="005D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1" name="Grupo 10"/>
          <p:cNvGrpSpPr/>
          <p:nvPr userDrawn="1"/>
        </p:nvGrpSpPr>
        <p:grpSpPr>
          <a:xfrm>
            <a:off x="0" y="0"/>
            <a:ext cx="12192000" cy="2163337"/>
            <a:chOff x="0" y="0"/>
            <a:chExt cx="12192000" cy="2163337"/>
          </a:xfrm>
        </p:grpSpPr>
        <p:sp>
          <p:nvSpPr>
            <p:cNvPr id="7" name="Rectángulo 6"/>
            <p:cNvSpPr/>
            <p:nvPr userDrawn="1"/>
          </p:nvSpPr>
          <p:spPr>
            <a:xfrm>
              <a:off x="0" y="0"/>
              <a:ext cx="12192000" cy="2163337"/>
            </a:xfrm>
            <a:prstGeom prst="rect">
              <a:avLst/>
            </a:prstGeom>
            <a:solidFill>
              <a:srgbClr val="005D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193" y="456633"/>
              <a:ext cx="3308198" cy="1250070"/>
            </a:xfrm>
            <a:prstGeom prst="rect">
              <a:avLst/>
            </a:prstGeom>
          </p:spPr>
        </p:pic>
      </p:grpSp>
      <p:sp>
        <p:nvSpPr>
          <p:cNvPr id="2" name="Título 1"/>
          <p:cNvSpPr>
            <a:spLocks noGrp="1"/>
          </p:cNvSpPr>
          <p:nvPr>
            <p:ph type="ctrTitle"/>
          </p:nvPr>
        </p:nvSpPr>
        <p:spPr>
          <a:xfrm>
            <a:off x="1524000" y="2330605"/>
            <a:ext cx="9144000" cy="1851238"/>
          </a:xfrm>
        </p:spPr>
        <p:txBody>
          <a:bodyPr anchor="b">
            <a:normAutofit/>
          </a:bodyPr>
          <a:lstStyle>
            <a:lvl1pPr algn="ctr">
              <a:defRPr sz="5000"/>
            </a:lvl1pPr>
          </a:lstStyle>
          <a:p>
            <a:r>
              <a:rPr lang="es-ES" dirty="0"/>
              <a:t>Haga clic para modificar el estilo de título del patrón</a:t>
            </a:r>
          </a:p>
        </p:txBody>
      </p:sp>
      <p:sp>
        <p:nvSpPr>
          <p:cNvPr id="3" name="Subtítulo 2"/>
          <p:cNvSpPr>
            <a:spLocks noGrp="1"/>
          </p:cNvSpPr>
          <p:nvPr>
            <p:ph type="subTitle" idx="1"/>
          </p:nvPr>
        </p:nvSpPr>
        <p:spPr>
          <a:xfrm>
            <a:off x="1524000" y="418184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s-ES" dirty="0"/>
          </a:p>
        </p:txBody>
      </p:sp>
      <p:sp>
        <p:nvSpPr>
          <p:cNvPr id="6" name="Marcador de posición de imagen 5"/>
          <p:cNvSpPr>
            <a:spLocks noGrp="1"/>
          </p:cNvSpPr>
          <p:nvPr>
            <p:ph type="pic" sz="quarter" idx="12" hasCustomPrompt="1"/>
          </p:nvPr>
        </p:nvSpPr>
        <p:spPr>
          <a:xfrm>
            <a:off x="9312505" y="373221"/>
            <a:ext cx="1949450" cy="1474788"/>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stStyle>
          <a:p>
            <a:r>
              <a:rPr lang="es-ES" sz="2000" dirty="0">
                <a:solidFill>
                  <a:schemeClr val="bg1"/>
                </a:solidFill>
              </a:rPr>
              <a:t>Haga clic en el icono para agregar un identificador</a:t>
            </a:r>
          </a:p>
        </p:txBody>
      </p:sp>
    </p:spTree>
    <p:extLst>
      <p:ext uri="{BB962C8B-B14F-4D97-AF65-F5344CB8AC3E}">
        <p14:creationId xmlns:p14="http://schemas.microsoft.com/office/powerpoint/2010/main" val="3424535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29CB7F8-BA11-4D07-A448-91FBD89D14A2}" type="datetimeFigureOut">
              <a:rPr lang="es-ES" smtClean="0"/>
              <a:t>23/05/2019</a:t>
            </a:fld>
            <a:endParaRPr lang="es-ES"/>
          </a:p>
        </p:txBody>
      </p:sp>
      <p:sp>
        <p:nvSpPr>
          <p:cNvPr id="6" name="Marcador de número de diapositiva 5"/>
          <p:cNvSpPr>
            <a:spLocks noGrp="1"/>
          </p:cNvSpPr>
          <p:nvPr>
            <p:ph type="sldNum" sz="quarter" idx="12"/>
          </p:nvPr>
        </p:nvSpPr>
        <p:spPr/>
        <p:txBody>
          <a:bodyPr/>
          <a:lstStyle/>
          <a:p>
            <a:fld id="{4A17912C-6D7B-4C4E-928F-243AC5B35BF9}" type="slidenum">
              <a:rPr lang="es-ES" smtClean="0"/>
              <a:t>‹Nº›</a:t>
            </a:fld>
            <a:endParaRPr lang="es-ES"/>
          </a:p>
        </p:txBody>
      </p:sp>
    </p:spTree>
    <p:extLst>
      <p:ext uri="{BB962C8B-B14F-4D97-AF65-F5344CB8AC3E}">
        <p14:creationId xmlns:p14="http://schemas.microsoft.com/office/powerpoint/2010/main" val="1851764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29CB7F8-BA11-4D07-A448-91FBD89D14A2}" type="datetimeFigureOut">
              <a:rPr lang="es-ES" smtClean="0"/>
              <a:t>23/05/2019</a:t>
            </a:fld>
            <a:endParaRPr lang="es-ES"/>
          </a:p>
        </p:txBody>
      </p:sp>
      <p:sp>
        <p:nvSpPr>
          <p:cNvPr id="6" name="Marcador de número de diapositiva 5"/>
          <p:cNvSpPr>
            <a:spLocks noGrp="1"/>
          </p:cNvSpPr>
          <p:nvPr>
            <p:ph type="sldNum" sz="quarter" idx="12"/>
          </p:nvPr>
        </p:nvSpPr>
        <p:spPr/>
        <p:txBody>
          <a:bodyPr/>
          <a:lstStyle/>
          <a:p>
            <a:fld id="{4A17912C-6D7B-4C4E-928F-243AC5B35BF9}" type="slidenum">
              <a:rPr lang="es-ES" smtClean="0"/>
              <a:t>‹Nº›</a:t>
            </a:fld>
            <a:endParaRPr lang="es-ES"/>
          </a:p>
        </p:txBody>
      </p:sp>
    </p:spTree>
    <p:extLst>
      <p:ext uri="{BB962C8B-B14F-4D97-AF65-F5344CB8AC3E}">
        <p14:creationId xmlns:p14="http://schemas.microsoft.com/office/powerpoint/2010/main" val="1221260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29CB7F8-BA11-4D07-A448-91FBD89D14A2}" type="datetimeFigureOut">
              <a:rPr lang="es-ES" smtClean="0"/>
              <a:t>23/05/2019</a:t>
            </a:fld>
            <a:endParaRPr lang="es-ES"/>
          </a:p>
        </p:txBody>
      </p:sp>
      <p:sp>
        <p:nvSpPr>
          <p:cNvPr id="7" name="Marcador de número de diapositiva 6"/>
          <p:cNvSpPr>
            <a:spLocks noGrp="1"/>
          </p:cNvSpPr>
          <p:nvPr>
            <p:ph type="sldNum" sz="quarter" idx="12"/>
          </p:nvPr>
        </p:nvSpPr>
        <p:spPr/>
        <p:txBody>
          <a:bodyPr/>
          <a:lstStyle/>
          <a:p>
            <a:fld id="{4A17912C-6D7B-4C4E-928F-243AC5B35BF9}" type="slidenum">
              <a:rPr lang="es-ES" smtClean="0"/>
              <a:t>‹Nº›</a:t>
            </a:fld>
            <a:endParaRPr lang="es-ES"/>
          </a:p>
        </p:txBody>
      </p:sp>
    </p:spTree>
    <p:extLst>
      <p:ext uri="{BB962C8B-B14F-4D97-AF65-F5344CB8AC3E}">
        <p14:creationId xmlns:p14="http://schemas.microsoft.com/office/powerpoint/2010/main" val="3414043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929CB7F8-BA11-4D07-A448-91FBD89D14A2}" type="datetimeFigureOut">
              <a:rPr lang="es-ES" smtClean="0"/>
              <a:t>23/05/2019</a:t>
            </a:fld>
            <a:endParaRPr lang="es-ES"/>
          </a:p>
        </p:txBody>
      </p:sp>
      <p:sp>
        <p:nvSpPr>
          <p:cNvPr id="9" name="Marcador de número de diapositiva 8"/>
          <p:cNvSpPr>
            <a:spLocks noGrp="1"/>
          </p:cNvSpPr>
          <p:nvPr>
            <p:ph type="sldNum" sz="quarter" idx="12"/>
          </p:nvPr>
        </p:nvSpPr>
        <p:spPr/>
        <p:txBody>
          <a:bodyPr/>
          <a:lstStyle/>
          <a:p>
            <a:fld id="{4A17912C-6D7B-4C4E-928F-243AC5B35BF9}" type="slidenum">
              <a:rPr lang="es-ES" smtClean="0"/>
              <a:t>‹Nº›</a:t>
            </a:fld>
            <a:endParaRPr lang="es-ES"/>
          </a:p>
        </p:txBody>
      </p:sp>
    </p:spTree>
    <p:extLst>
      <p:ext uri="{BB962C8B-B14F-4D97-AF65-F5344CB8AC3E}">
        <p14:creationId xmlns:p14="http://schemas.microsoft.com/office/powerpoint/2010/main" val="3832022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929CB7F8-BA11-4D07-A448-91FBD89D14A2}" type="datetimeFigureOut">
              <a:rPr lang="es-ES" smtClean="0"/>
              <a:t>23/05/2019</a:t>
            </a:fld>
            <a:endParaRPr lang="es-ES"/>
          </a:p>
        </p:txBody>
      </p:sp>
      <p:sp>
        <p:nvSpPr>
          <p:cNvPr id="5" name="Marcador de número de diapositiva 4"/>
          <p:cNvSpPr>
            <a:spLocks noGrp="1"/>
          </p:cNvSpPr>
          <p:nvPr>
            <p:ph type="sldNum" sz="quarter" idx="12"/>
          </p:nvPr>
        </p:nvSpPr>
        <p:spPr/>
        <p:txBody>
          <a:bodyPr/>
          <a:lstStyle/>
          <a:p>
            <a:fld id="{4A17912C-6D7B-4C4E-928F-243AC5B35BF9}" type="slidenum">
              <a:rPr lang="es-ES" smtClean="0"/>
              <a:t>‹Nº›</a:t>
            </a:fld>
            <a:endParaRPr lang="es-ES"/>
          </a:p>
        </p:txBody>
      </p:sp>
    </p:spTree>
    <p:extLst>
      <p:ext uri="{BB962C8B-B14F-4D97-AF65-F5344CB8AC3E}">
        <p14:creationId xmlns:p14="http://schemas.microsoft.com/office/powerpoint/2010/main" val="244084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0EFD45B-CF59-4BD5-A95C-4C0765D5A0A1}" type="datetimeFigureOut">
              <a:rPr lang="es-ES" smtClean="0"/>
              <a:t>23/05/2019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B094A02-4783-4908-AF1B-5EC17CB65BDE}" type="slidenum">
              <a:rPr lang="es-ES" smtClean="0"/>
              <a:t>‹Nº›</a:t>
            </a:fld>
            <a:endParaRPr lang="es-ES"/>
          </a:p>
        </p:txBody>
      </p:sp>
      <p:sp>
        <p:nvSpPr>
          <p:cNvPr id="9"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solidFill>
                  <a:schemeClr val="bg1"/>
                </a:solidFill>
              </a:defRPr>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91691899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9CB7F8-BA11-4D07-A448-91FBD89D14A2}" type="datetimeFigureOut">
              <a:rPr lang="es-ES" smtClean="0"/>
              <a:t>23/05/2019</a:t>
            </a:fld>
            <a:endParaRPr lang="es-ES"/>
          </a:p>
        </p:txBody>
      </p:sp>
      <p:sp>
        <p:nvSpPr>
          <p:cNvPr id="4" name="Marcador de número de diapositiva 3"/>
          <p:cNvSpPr>
            <a:spLocks noGrp="1"/>
          </p:cNvSpPr>
          <p:nvPr>
            <p:ph type="sldNum" sz="quarter" idx="12"/>
          </p:nvPr>
        </p:nvSpPr>
        <p:spPr/>
        <p:txBody>
          <a:bodyPr/>
          <a:lstStyle/>
          <a:p>
            <a:fld id="{4A17912C-6D7B-4C4E-928F-243AC5B35BF9}" type="slidenum">
              <a:rPr lang="es-ES" smtClean="0"/>
              <a:t>‹Nº›</a:t>
            </a:fld>
            <a:endParaRPr lang="es-ES"/>
          </a:p>
        </p:txBody>
      </p:sp>
    </p:spTree>
    <p:extLst>
      <p:ext uri="{BB962C8B-B14F-4D97-AF65-F5344CB8AC3E}">
        <p14:creationId xmlns:p14="http://schemas.microsoft.com/office/powerpoint/2010/main" val="1713385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9CB7F8-BA11-4D07-A448-91FBD89D14A2}" type="datetimeFigureOut">
              <a:rPr lang="es-ES" smtClean="0"/>
              <a:t>23/05/2019</a:t>
            </a:fld>
            <a:endParaRPr lang="es-ES"/>
          </a:p>
        </p:txBody>
      </p:sp>
      <p:sp>
        <p:nvSpPr>
          <p:cNvPr id="7" name="Marcador de número de diapositiva 6"/>
          <p:cNvSpPr>
            <a:spLocks noGrp="1"/>
          </p:cNvSpPr>
          <p:nvPr>
            <p:ph type="sldNum" sz="quarter" idx="12"/>
          </p:nvPr>
        </p:nvSpPr>
        <p:spPr/>
        <p:txBody>
          <a:bodyPr/>
          <a:lstStyle/>
          <a:p>
            <a:fld id="{4A17912C-6D7B-4C4E-928F-243AC5B35BF9}" type="slidenum">
              <a:rPr lang="es-ES" smtClean="0"/>
              <a:t>‹Nº›</a:t>
            </a:fld>
            <a:endParaRPr lang="es-ES"/>
          </a:p>
        </p:txBody>
      </p:sp>
    </p:spTree>
    <p:extLst>
      <p:ext uri="{BB962C8B-B14F-4D97-AF65-F5344CB8AC3E}">
        <p14:creationId xmlns:p14="http://schemas.microsoft.com/office/powerpoint/2010/main" val="114376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9CB7F8-BA11-4D07-A448-91FBD89D14A2}" type="datetimeFigureOut">
              <a:rPr lang="es-ES" smtClean="0"/>
              <a:t>23/05/2019</a:t>
            </a:fld>
            <a:endParaRPr lang="es-ES"/>
          </a:p>
        </p:txBody>
      </p:sp>
      <p:sp>
        <p:nvSpPr>
          <p:cNvPr id="7" name="Marcador de número de diapositiva 6"/>
          <p:cNvSpPr>
            <a:spLocks noGrp="1"/>
          </p:cNvSpPr>
          <p:nvPr>
            <p:ph type="sldNum" sz="quarter" idx="12"/>
          </p:nvPr>
        </p:nvSpPr>
        <p:spPr/>
        <p:txBody>
          <a:bodyPr/>
          <a:lstStyle/>
          <a:p>
            <a:fld id="{4A17912C-6D7B-4C4E-928F-243AC5B35BF9}" type="slidenum">
              <a:rPr lang="es-ES" smtClean="0"/>
              <a:t>‹Nº›</a:t>
            </a:fld>
            <a:endParaRPr lang="es-ES"/>
          </a:p>
        </p:txBody>
      </p:sp>
    </p:spTree>
    <p:extLst>
      <p:ext uri="{BB962C8B-B14F-4D97-AF65-F5344CB8AC3E}">
        <p14:creationId xmlns:p14="http://schemas.microsoft.com/office/powerpoint/2010/main" val="39877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29CB7F8-BA11-4D07-A448-91FBD89D14A2}" type="datetimeFigureOut">
              <a:rPr lang="es-ES" smtClean="0"/>
              <a:t>23/05/2019</a:t>
            </a:fld>
            <a:endParaRPr lang="es-ES"/>
          </a:p>
        </p:txBody>
      </p:sp>
      <p:sp>
        <p:nvSpPr>
          <p:cNvPr id="6" name="Marcador de número de diapositiva 5"/>
          <p:cNvSpPr>
            <a:spLocks noGrp="1"/>
          </p:cNvSpPr>
          <p:nvPr>
            <p:ph type="sldNum" sz="quarter" idx="12"/>
          </p:nvPr>
        </p:nvSpPr>
        <p:spPr/>
        <p:txBody>
          <a:bodyPr/>
          <a:lstStyle/>
          <a:p>
            <a:fld id="{4A17912C-6D7B-4C4E-928F-243AC5B35BF9}" type="slidenum">
              <a:rPr lang="es-ES" smtClean="0"/>
              <a:t>‹Nº›</a:t>
            </a:fld>
            <a:endParaRPr lang="es-ES"/>
          </a:p>
        </p:txBody>
      </p:sp>
    </p:spTree>
    <p:extLst>
      <p:ext uri="{BB962C8B-B14F-4D97-AF65-F5344CB8AC3E}">
        <p14:creationId xmlns:p14="http://schemas.microsoft.com/office/powerpoint/2010/main" val="1709733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29CB7F8-BA11-4D07-A448-91FBD89D14A2}" type="datetimeFigureOut">
              <a:rPr lang="es-ES" smtClean="0"/>
              <a:t>23/05/2019</a:t>
            </a:fld>
            <a:endParaRPr lang="es-ES"/>
          </a:p>
        </p:txBody>
      </p:sp>
      <p:sp>
        <p:nvSpPr>
          <p:cNvPr id="6" name="Marcador de número de diapositiva 5"/>
          <p:cNvSpPr>
            <a:spLocks noGrp="1"/>
          </p:cNvSpPr>
          <p:nvPr>
            <p:ph type="sldNum" sz="quarter" idx="12"/>
          </p:nvPr>
        </p:nvSpPr>
        <p:spPr/>
        <p:txBody>
          <a:bodyPr/>
          <a:lstStyle/>
          <a:p>
            <a:fld id="{4A17912C-6D7B-4C4E-928F-243AC5B35BF9}" type="slidenum">
              <a:rPr lang="es-ES" smtClean="0"/>
              <a:t>‹Nº›</a:t>
            </a:fld>
            <a:endParaRPr lang="es-ES"/>
          </a:p>
        </p:txBody>
      </p:sp>
    </p:spTree>
    <p:extLst>
      <p:ext uri="{BB962C8B-B14F-4D97-AF65-F5344CB8AC3E}">
        <p14:creationId xmlns:p14="http://schemas.microsoft.com/office/powerpoint/2010/main" val="248173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694966"/>
            <a:ext cx="10515600" cy="995722"/>
          </a:xfrm>
        </p:spPr>
        <p:txBody>
          <a:bodyPr>
            <a:noAutofit/>
          </a:bodyPr>
          <a:lstStyle>
            <a:lvl1pPr>
              <a:defRPr sz="3200"/>
            </a:lvl1pPr>
          </a:lstStyle>
          <a:p>
            <a:r>
              <a:rPr lang="es-ES" smtClean="0"/>
              <a:t>Haga clic para modificar el estilo de título del patrón</a:t>
            </a:r>
            <a:endParaRPr lang="es-ES" dirty="0"/>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30EFD45B-CF59-4BD5-A95C-4C0765D5A0A1}" type="datetimeFigureOut">
              <a:rPr lang="es-ES" smtClean="0"/>
              <a:t>23/05/2019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13"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
        <p:nvSpPr>
          <p:cNvPr id="7" name="Marcador de número de diapositiva 6"/>
          <p:cNvSpPr>
            <a:spLocks noGrp="1"/>
          </p:cNvSpPr>
          <p:nvPr>
            <p:ph type="sldNum" sz="quarter" idx="12"/>
          </p:nvPr>
        </p:nvSpPr>
        <p:spPr/>
        <p:txBody>
          <a:bodyPr/>
          <a:lstStyle/>
          <a:p>
            <a:fld id="{8B094A02-4783-4908-AF1B-5EC17CB65BDE}" type="slidenum">
              <a:rPr lang="es-ES" smtClean="0"/>
              <a:t>‹Nº›</a:t>
            </a:fld>
            <a:endParaRPr lang="es-ES"/>
          </a:p>
        </p:txBody>
      </p:sp>
    </p:spTree>
    <p:extLst>
      <p:ext uri="{BB962C8B-B14F-4D97-AF65-F5344CB8AC3E}">
        <p14:creationId xmlns:p14="http://schemas.microsoft.com/office/powerpoint/2010/main" val="79197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612350"/>
            <a:ext cx="10515600" cy="1078338"/>
          </a:xfrm>
        </p:spPr>
        <p:txBody>
          <a:bodyPr>
            <a:noAutofit/>
          </a:bodyPr>
          <a:lstStyle>
            <a:lvl1pPr>
              <a:defRPr sz="3200"/>
            </a:lvl1pPr>
          </a:lstStyle>
          <a:p>
            <a:r>
              <a:rPr lang="es-ES" smtClean="0"/>
              <a:t>Haga clic para modificar el estilo de título del patrón</a:t>
            </a:r>
            <a:endParaRPr lang="es-ES" dirty="0"/>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30EFD45B-CF59-4BD5-A95C-4C0765D5A0A1}" type="datetimeFigureOut">
              <a:rPr lang="es-ES" smtClean="0"/>
              <a:t>23/05/2019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B094A02-4783-4908-AF1B-5EC17CB65BDE}" type="slidenum">
              <a:rPr lang="es-ES" smtClean="0"/>
              <a:t>‹Nº›</a:t>
            </a:fld>
            <a:endParaRPr lang="es-ES"/>
          </a:p>
        </p:txBody>
      </p:sp>
      <p:sp>
        <p:nvSpPr>
          <p:cNvPr id="15"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206056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694966"/>
            <a:ext cx="10515600" cy="1325563"/>
          </a:xfrm>
        </p:spPr>
        <p:txBody>
          <a:bodyPr>
            <a:normAutofit/>
          </a:bodyPr>
          <a:lstStyle>
            <a:lvl1pPr>
              <a:defRPr sz="3200">
                <a:latin typeface="Arial" panose="020B0604020202020204" pitchFamily="34" charset="0"/>
                <a:cs typeface="Arial" panose="020B0604020202020204" pitchFamily="34" charset="0"/>
              </a:defRPr>
            </a:lvl1pPr>
          </a:lstStyle>
          <a:p>
            <a:r>
              <a:rPr lang="es-ES" smtClean="0"/>
              <a:t>Haga clic para modificar el estilo de título del patrón</a:t>
            </a:r>
            <a:endParaRPr lang="es-ES" dirty="0"/>
          </a:p>
        </p:txBody>
      </p:sp>
      <p:sp>
        <p:nvSpPr>
          <p:cNvPr id="3" name="Marcador de fecha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0EFD45B-CF59-4BD5-A95C-4C0765D5A0A1}" type="datetimeFigureOut">
              <a:rPr lang="es-ES" smtClean="0"/>
              <a:pPr/>
              <a:t>23/05/2019</a:t>
            </a:fld>
            <a:endParaRPr lang="es-ES"/>
          </a:p>
        </p:txBody>
      </p:sp>
      <p:sp>
        <p:nvSpPr>
          <p:cNvPr id="4" name="Marcador de pie de página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s-ES"/>
          </a:p>
        </p:txBody>
      </p:sp>
      <p:sp>
        <p:nvSpPr>
          <p:cNvPr id="11"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
        <p:nvSpPr>
          <p:cNvPr id="5" name="Marcador de número de diapositiva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B094A02-4783-4908-AF1B-5EC17CB65BDE}" type="slidenum">
              <a:rPr lang="es-ES" smtClean="0"/>
              <a:pPr/>
              <a:t>‹Nº›</a:t>
            </a:fld>
            <a:endParaRPr lang="es-ES"/>
          </a:p>
        </p:txBody>
      </p:sp>
    </p:spTree>
    <p:extLst>
      <p:ext uri="{BB962C8B-B14F-4D97-AF65-F5344CB8AC3E}">
        <p14:creationId xmlns:p14="http://schemas.microsoft.com/office/powerpoint/2010/main" val="303532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0EFD45B-CF59-4BD5-A95C-4C0765D5A0A1}" type="datetimeFigureOut">
              <a:rPr lang="es-ES" smtClean="0"/>
              <a:t>23/05/2019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B094A02-4783-4908-AF1B-5EC17CB65BDE}" type="slidenum">
              <a:rPr lang="es-ES" smtClean="0"/>
              <a:t>‹Nº›</a:t>
            </a:fld>
            <a:endParaRPr lang="es-ES"/>
          </a:p>
        </p:txBody>
      </p:sp>
      <p:sp>
        <p:nvSpPr>
          <p:cNvPr id="10"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397351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694966"/>
            <a:ext cx="3932237" cy="1362434"/>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0EFD45B-CF59-4BD5-A95C-4C0765D5A0A1}" type="datetimeFigureOut">
              <a:rPr lang="es-ES" smtClean="0"/>
              <a:t>23/05/2019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B094A02-4783-4908-AF1B-5EC17CB65BDE}" type="slidenum">
              <a:rPr lang="es-ES" smtClean="0"/>
              <a:t>‹Nº›</a:t>
            </a:fld>
            <a:endParaRPr lang="es-ES"/>
          </a:p>
        </p:txBody>
      </p:sp>
      <p:sp>
        <p:nvSpPr>
          <p:cNvPr id="13"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102326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694966"/>
            <a:ext cx="3932237" cy="1362434"/>
          </a:xfrm>
        </p:spPr>
        <p:txBody>
          <a:bodyPr anchor="b"/>
          <a:lstStyle>
            <a:lvl1pPr>
              <a:defRPr sz="3200"/>
            </a:lvl1pPr>
          </a:lstStyle>
          <a:p>
            <a:r>
              <a:rPr lang="es-ES" smtClean="0"/>
              <a:t>Haga clic para modificar el estilo de título del patrón</a:t>
            </a:r>
            <a:endParaRPr lang="es-ES" dirty="0"/>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0EFD45B-CF59-4BD5-A95C-4C0765D5A0A1}" type="datetimeFigureOut">
              <a:rPr lang="es-ES" smtClean="0"/>
              <a:t>23/05/2019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B094A02-4783-4908-AF1B-5EC17CB65BDE}" type="slidenum">
              <a:rPr lang="es-ES" smtClean="0"/>
              <a:t>‹Nº›</a:t>
            </a:fld>
            <a:endParaRPr lang="es-ES"/>
          </a:p>
        </p:txBody>
      </p:sp>
      <p:sp>
        <p:nvSpPr>
          <p:cNvPr id="13" name="Marcador de posición de imagen 9"/>
          <p:cNvSpPr>
            <a:spLocks noGrp="1"/>
          </p:cNvSpPr>
          <p:nvPr>
            <p:ph type="pic" sz="quarter" idx="13" hasCustomPrompt="1"/>
          </p:nvPr>
        </p:nvSpPr>
        <p:spPr>
          <a:xfrm>
            <a:off x="10733881" y="0"/>
            <a:ext cx="1239838" cy="612775"/>
          </a:xfrm>
        </p:spPr>
        <p:txBody>
          <a:bodyPr>
            <a:normAutofit/>
          </a:bodyPr>
          <a:lstStyle>
            <a:lvl1pPr marL="0" indent="0" algn="ctr">
              <a:buNone/>
              <a:defRPr sz="800"/>
            </a:lvl1pPr>
          </a:lstStyle>
          <a:p>
            <a:r>
              <a:rPr lang="es-CR" dirty="0"/>
              <a:t/>
            </a:r>
            <a:br>
              <a:rPr lang="es-CR" dirty="0"/>
            </a:br>
            <a:r>
              <a:rPr lang="es-CR" dirty="0"/>
              <a:t>Haga </a:t>
            </a:r>
            <a:r>
              <a:rPr lang="es-CR" dirty="0" err="1"/>
              <a:t>click</a:t>
            </a:r>
            <a:r>
              <a:rPr lang="es-CR" dirty="0"/>
              <a:t> en el ícono para agregar un identificador</a:t>
            </a:r>
            <a:endParaRPr lang="es-ES" dirty="0"/>
          </a:p>
        </p:txBody>
      </p:sp>
    </p:spTree>
    <p:extLst>
      <p:ext uri="{BB962C8B-B14F-4D97-AF65-F5344CB8AC3E}">
        <p14:creationId xmlns:p14="http://schemas.microsoft.com/office/powerpoint/2010/main" val="262889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713499"/>
            <a:ext cx="10515600" cy="977189"/>
          </a:xfrm>
          <a:prstGeom prst="rect">
            <a:avLst/>
          </a:prstGeom>
        </p:spPr>
        <p:txBody>
          <a:bodyPr vert="horz" lIns="91440" tIns="45720" rIns="91440" bIns="45720" rtlCol="0" anchor="ctr">
            <a:no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0EFD45B-CF59-4BD5-A95C-4C0765D5A0A1}" type="datetimeFigureOut">
              <a:rPr lang="es-ES" smtClean="0"/>
              <a:pPr/>
              <a:t>23/05/2019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B094A02-4783-4908-AF1B-5EC17CB65BDE}" type="slidenum">
              <a:rPr lang="es-ES" smtClean="0"/>
              <a:pPr/>
              <a:t>‹Nº›</a:t>
            </a:fld>
            <a:endParaRPr lang="es-ES"/>
          </a:p>
        </p:txBody>
      </p:sp>
      <p:grpSp>
        <p:nvGrpSpPr>
          <p:cNvPr id="12" name="Grupo 11"/>
          <p:cNvGrpSpPr/>
          <p:nvPr userDrawn="1"/>
        </p:nvGrpSpPr>
        <p:grpSpPr>
          <a:xfrm>
            <a:off x="0" y="0"/>
            <a:ext cx="12192000" cy="612350"/>
            <a:chOff x="0" y="0"/>
            <a:chExt cx="12192000" cy="612350"/>
          </a:xfrm>
        </p:grpSpPr>
        <p:sp>
          <p:nvSpPr>
            <p:cNvPr id="9" name="Rectángulo 8"/>
            <p:cNvSpPr/>
            <p:nvPr userDrawn="1"/>
          </p:nvSpPr>
          <p:spPr>
            <a:xfrm>
              <a:off x="0" y="0"/>
              <a:ext cx="12192000" cy="6123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8309" y="82616"/>
              <a:ext cx="3594603" cy="451496"/>
            </a:xfrm>
            <a:prstGeom prst="rect">
              <a:avLst/>
            </a:prstGeom>
          </p:spPr>
        </p:pic>
      </p:grpSp>
    </p:spTree>
    <p:extLst>
      <p:ext uri="{BB962C8B-B14F-4D97-AF65-F5344CB8AC3E}">
        <p14:creationId xmlns:p14="http://schemas.microsoft.com/office/powerpoint/2010/main" val="2646210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DA4"/>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802432"/>
            <a:ext cx="10515600" cy="888255"/>
          </a:xfrm>
          <a:prstGeom prst="rect">
            <a:avLst/>
          </a:prstGeom>
        </p:spPr>
        <p:txBody>
          <a:bodyPr vert="horz" lIns="91440" tIns="45720" rIns="91440" bIns="45720" rtlCol="0" anchor="ctr">
            <a:no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8CECE9F-099A-43D2-BB34-6BB0DAD19D34}" type="datetimeFigureOut">
              <a:rPr lang="es-ES" smtClean="0"/>
              <a:pPr/>
              <a:t>23/05/2019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F82D747-5D3E-438A-B2BA-2C8DDAB783D1}" type="slidenum">
              <a:rPr lang="es-ES" smtClean="0"/>
              <a:pPr/>
              <a:t>‹Nº›</a:t>
            </a:fld>
            <a:endParaRPr lang="es-ES"/>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850" y="162130"/>
            <a:ext cx="3858751" cy="258750"/>
          </a:xfrm>
          <a:prstGeom prst="rect">
            <a:avLst/>
          </a:prstGeom>
        </p:spPr>
      </p:pic>
    </p:spTree>
    <p:extLst>
      <p:ext uri="{BB962C8B-B14F-4D97-AF65-F5344CB8AC3E}">
        <p14:creationId xmlns:p14="http://schemas.microsoft.com/office/powerpoint/2010/main" val="3266353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o 8"/>
          <p:cNvGrpSpPr/>
          <p:nvPr userDrawn="1"/>
        </p:nvGrpSpPr>
        <p:grpSpPr>
          <a:xfrm>
            <a:off x="0" y="5999353"/>
            <a:ext cx="12192000" cy="869796"/>
            <a:chOff x="0" y="5999353"/>
            <a:chExt cx="12192000" cy="869796"/>
          </a:xfrm>
        </p:grpSpPr>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999353"/>
              <a:ext cx="12192000" cy="869796"/>
            </a:xfrm>
            <a:prstGeom prst="rect">
              <a:avLst/>
            </a:prstGeom>
          </p:spPr>
        </p:pic>
        <p:pic>
          <p:nvPicPr>
            <p:cNvPr id="8" name="Imagen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57024" y="6200076"/>
              <a:ext cx="1077952" cy="446048"/>
            </a:xfrm>
            <a:prstGeom prst="rect">
              <a:avLst/>
            </a:prstGeom>
          </p:spPr>
        </p:pic>
      </p:grpSp>
      <p:sp>
        <p:nvSpPr>
          <p:cNvPr id="2" name="Marcador de título 1"/>
          <p:cNvSpPr>
            <a:spLocks noGrp="1"/>
          </p:cNvSpPr>
          <p:nvPr>
            <p:ph type="title"/>
          </p:nvPr>
        </p:nvSpPr>
        <p:spPr>
          <a:xfrm>
            <a:off x="838200" y="634482"/>
            <a:ext cx="10515600" cy="1056206"/>
          </a:xfrm>
          <a:prstGeom prst="rect">
            <a:avLst/>
          </a:prstGeom>
        </p:spPr>
        <p:txBody>
          <a:bodyPr vert="horz" lIns="91440" tIns="45720" rIns="91440" bIns="45720" rtlCol="0" anchor="ctr">
            <a:no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929CB7F8-BA11-4D07-A448-91FBD89D14A2}" type="datetimeFigureOut">
              <a:rPr lang="es-ES" smtClean="0"/>
              <a:pPr/>
              <a:t>23/05/2019</a:t>
            </a:fld>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4A17912C-6D7B-4C4E-928F-243AC5B35BF9}" type="slidenum">
              <a:rPr lang="es-ES" smtClean="0"/>
              <a:pPr/>
              <a:t>‹Nº›</a:t>
            </a:fld>
            <a:endParaRPr lang="es-ES" dirty="0"/>
          </a:p>
        </p:txBody>
      </p:sp>
    </p:spTree>
    <p:extLst>
      <p:ext uri="{BB962C8B-B14F-4D97-AF65-F5344CB8AC3E}">
        <p14:creationId xmlns:p14="http://schemas.microsoft.com/office/powerpoint/2010/main" val="2045766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identificaci&#243;n/Anexo2_CUSED_P_IA_2018.xlsx" TargetMode="Externa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identificaci&#243;n/Anexo3_CUSED_PIA_2018.docx"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identificaci&#243;n/tabla_plazos_series_%20comunes.docx"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identificaci&#243;n/tipos_documentales.docx"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identificaci&#243;n/roles.docx" TargetMode="Externa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archivo.ucr.ac.cr/sigedi.htm" TargetMode="External"/><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hyperlink" Target="mailto:flor.rodriguez@ucr.ac.cr" TargetMode="External"/><Relationship Id="rId4" Type="http://schemas.openxmlformats.org/officeDocument/2006/relationships/hyperlink" Target="mailto:lucila.jaen@ucr.ac.c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identificaci&#243;n/Anexo1.docx" TargetMode="Externa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73084" y="3116660"/>
            <a:ext cx="10656916" cy="1306297"/>
          </a:xfrm>
        </p:spPr>
        <p:txBody>
          <a:bodyPr>
            <a:normAutofit/>
          </a:bodyPr>
          <a:lstStyle/>
          <a:p>
            <a:r>
              <a:rPr lang="es-ES" sz="4400" dirty="0"/>
              <a:t>Requerimiento para ingresar al SiGeDI</a:t>
            </a:r>
          </a:p>
        </p:txBody>
      </p:sp>
      <p:sp>
        <p:nvSpPr>
          <p:cNvPr id="3" name="Subtítulo 2"/>
          <p:cNvSpPr>
            <a:spLocks noGrp="1"/>
          </p:cNvSpPr>
          <p:nvPr>
            <p:ph type="subTitle" idx="1"/>
          </p:nvPr>
        </p:nvSpPr>
        <p:spPr>
          <a:xfrm>
            <a:off x="1524000" y="5100740"/>
            <a:ext cx="9144000" cy="1188941"/>
          </a:xfrm>
        </p:spPr>
        <p:txBody>
          <a:bodyPr>
            <a:normAutofit fontScale="92500" lnSpcReduction="10000"/>
          </a:bodyPr>
          <a:lstStyle/>
          <a:p>
            <a:endParaRPr lang="es-ES" dirty="0"/>
          </a:p>
          <a:p>
            <a:r>
              <a:rPr lang="es-ES" dirty="0"/>
              <a:t>Archivo Universitario Rafael Obregón Loría</a:t>
            </a:r>
          </a:p>
          <a:p>
            <a:r>
              <a:rPr lang="es-ES" dirty="0"/>
              <a:t>Mayo 2019</a:t>
            </a:r>
          </a:p>
        </p:txBody>
      </p:sp>
    </p:spTree>
    <p:extLst>
      <p:ext uri="{BB962C8B-B14F-4D97-AF65-F5344CB8AC3E}">
        <p14:creationId xmlns:p14="http://schemas.microsoft.com/office/powerpoint/2010/main" val="91992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Análisis de procesos</a:t>
            </a:r>
          </a:p>
        </p:txBody>
      </p:sp>
      <p:sp>
        <p:nvSpPr>
          <p:cNvPr id="3" name="Marcador de contenido 2"/>
          <p:cNvSpPr>
            <a:spLocks noGrp="1"/>
          </p:cNvSpPr>
          <p:nvPr>
            <p:ph idx="1"/>
          </p:nvPr>
        </p:nvSpPr>
        <p:spPr>
          <a:xfrm>
            <a:off x="838200" y="1825625"/>
            <a:ext cx="10515600" cy="992390"/>
          </a:xfrm>
        </p:spPr>
        <p:txBody>
          <a:bodyPr/>
          <a:lstStyle/>
          <a:p>
            <a:pPr algn="just"/>
            <a:r>
              <a:rPr lang="es-ES_tradnl" dirty="0">
                <a:hlinkClick r:id="rId2" action="ppaction://hlinkfile"/>
              </a:rPr>
              <a:t>Análisis de procesos</a:t>
            </a:r>
            <a:endParaRPr lang="es-ES_tradnl"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pic>
        <p:nvPicPr>
          <p:cNvPr id="2050"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378" y="2552007"/>
            <a:ext cx="86487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00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Análisis de procesos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pic>
        <p:nvPicPr>
          <p:cNvPr id="6" name="Imagen 5"/>
          <p:cNvPicPr>
            <a:picLocks noChangeAspect="1"/>
          </p:cNvPicPr>
          <p:nvPr/>
        </p:nvPicPr>
        <p:blipFill>
          <a:blip r:embed="rId3"/>
          <a:stretch>
            <a:fillRect/>
          </a:stretch>
        </p:blipFill>
        <p:spPr>
          <a:xfrm>
            <a:off x="5098358" y="852006"/>
            <a:ext cx="6795772" cy="5690110"/>
          </a:xfrm>
          <a:prstGeom prst="rect">
            <a:avLst/>
          </a:prstGeom>
        </p:spPr>
      </p:pic>
    </p:spTree>
    <p:extLst>
      <p:ext uri="{BB962C8B-B14F-4D97-AF65-F5344CB8AC3E}">
        <p14:creationId xmlns:p14="http://schemas.microsoft.com/office/powerpoint/2010/main" val="257480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Series documentales</a:t>
            </a:r>
          </a:p>
        </p:txBody>
      </p:sp>
      <p:sp>
        <p:nvSpPr>
          <p:cNvPr id="3" name="Marcador de contenido 2"/>
          <p:cNvSpPr>
            <a:spLocks noGrp="1"/>
          </p:cNvSpPr>
          <p:nvPr>
            <p:ph idx="1"/>
          </p:nvPr>
        </p:nvSpPr>
        <p:spPr/>
        <p:txBody>
          <a:bodyPr/>
          <a:lstStyle/>
          <a:p>
            <a:pPr algn="just"/>
            <a:r>
              <a:rPr lang="es-ES_tradnl" dirty="0"/>
              <a:t>A partir del conocimiento de las competencias, funciones y actividades de la unidad productora y de sus relaciones con otras instancias, se identifica, describe y valora una serie documental en concreto.</a:t>
            </a:r>
          </a:p>
          <a:p>
            <a:pPr algn="just"/>
            <a:endParaRPr lang="es-CR" dirty="0"/>
          </a:p>
          <a:p>
            <a:pPr algn="just"/>
            <a:r>
              <a:rPr lang="es-CR" dirty="0">
                <a:hlinkClick r:id="rId2" action="ppaction://hlinkfile"/>
              </a:rPr>
              <a:t>Identificación de series documentales</a:t>
            </a:r>
            <a:endParaRPr lang="es-CR" dirty="0"/>
          </a:p>
          <a:p>
            <a:endParaRPr lang="es-ES_tradnl"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Tree>
    <p:extLst>
      <p:ext uri="{BB962C8B-B14F-4D97-AF65-F5344CB8AC3E}">
        <p14:creationId xmlns:p14="http://schemas.microsoft.com/office/powerpoint/2010/main" val="229132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83325" y="1284490"/>
            <a:ext cx="5172558" cy="3719772"/>
          </a:xfrm>
          <a:prstGeom prst="rect">
            <a:avLst/>
          </a:prstGeom>
        </p:spPr>
      </p:pic>
      <p:pic>
        <p:nvPicPr>
          <p:cNvPr id="6" name="Imagen 5"/>
          <p:cNvPicPr>
            <a:picLocks noChangeAspect="1"/>
          </p:cNvPicPr>
          <p:nvPr/>
        </p:nvPicPr>
        <p:blipFill>
          <a:blip r:embed="rId3"/>
          <a:stretch>
            <a:fillRect/>
          </a:stretch>
        </p:blipFill>
        <p:spPr>
          <a:xfrm>
            <a:off x="5751720" y="497846"/>
            <a:ext cx="4165364" cy="663808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Tree>
    <p:extLst>
      <p:ext uri="{BB962C8B-B14F-4D97-AF65-F5344CB8AC3E}">
        <p14:creationId xmlns:p14="http://schemas.microsoft.com/office/powerpoint/2010/main" val="2937854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
        <p:nvSpPr>
          <p:cNvPr id="8" name="Título 1"/>
          <p:cNvSpPr>
            <a:spLocks noGrp="1"/>
          </p:cNvSpPr>
          <p:nvPr>
            <p:ph type="title"/>
          </p:nvPr>
        </p:nvSpPr>
        <p:spPr>
          <a:xfrm>
            <a:off x="838200" y="588808"/>
            <a:ext cx="10515600" cy="977189"/>
          </a:xfrm>
        </p:spPr>
        <p:txBody>
          <a:bodyPr/>
          <a:lstStyle/>
          <a:p>
            <a:pPr algn="ctr"/>
            <a:r>
              <a:rPr lang="es-ES_tradnl" b="1" dirty="0"/>
              <a:t>Series documentales</a:t>
            </a:r>
          </a:p>
        </p:txBody>
      </p:sp>
      <p:sp>
        <p:nvSpPr>
          <p:cNvPr id="9" name="Marcador de contenido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dirty="0">
                <a:hlinkClick r:id="rId3" action="ppaction://hlinkfile"/>
              </a:rPr>
              <a:t>Series comunes</a:t>
            </a:r>
            <a:endParaRPr lang="es-ES_tradnl" dirty="0"/>
          </a:p>
        </p:txBody>
      </p:sp>
      <p:pic>
        <p:nvPicPr>
          <p:cNvPr id="2" name="Imagen 1"/>
          <p:cNvPicPr>
            <a:picLocks noChangeAspect="1"/>
          </p:cNvPicPr>
          <p:nvPr/>
        </p:nvPicPr>
        <p:blipFill>
          <a:blip r:embed="rId4"/>
          <a:stretch>
            <a:fillRect/>
          </a:stretch>
        </p:blipFill>
        <p:spPr>
          <a:xfrm>
            <a:off x="4766553" y="1416367"/>
            <a:ext cx="5740734" cy="5286479"/>
          </a:xfrm>
          <a:prstGeom prst="rect">
            <a:avLst/>
          </a:prstGeom>
        </p:spPr>
      </p:pic>
    </p:spTree>
    <p:extLst>
      <p:ext uri="{BB962C8B-B14F-4D97-AF65-F5344CB8AC3E}">
        <p14:creationId xmlns:p14="http://schemas.microsoft.com/office/powerpoint/2010/main" val="1658712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Tipos documentales</a:t>
            </a:r>
          </a:p>
        </p:txBody>
      </p:sp>
      <p:sp>
        <p:nvSpPr>
          <p:cNvPr id="3" name="Marcador de contenido 2"/>
          <p:cNvSpPr>
            <a:spLocks noGrp="1"/>
          </p:cNvSpPr>
          <p:nvPr>
            <p:ph idx="1"/>
          </p:nvPr>
        </p:nvSpPr>
        <p:spPr>
          <a:xfrm>
            <a:off x="838200" y="1825625"/>
            <a:ext cx="10515600" cy="651568"/>
          </a:xfrm>
        </p:spPr>
        <p:txBody>
          <a:bodyPr/>
          <a:lstStyle/>
          <a:p>
            <a:r>
              <a:rPr lang="es-ES_tradnl" dirty="0">
                <a:hlinkClick r:id="rId2" action="ppaction://hlinkfile"/>
              </a:rPr>
              <a:t>Tipos documentales</a:t>
            </a:r>
            <a:endParaRPr lang="es-ES_tradnl"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pic>
        <p:nvPicPr>
          <p:cNvPr id="4" name="Imagen 3"/>
          <p:cNvPicPr>
            <a:picLocks noChangeAspect="1"/>
          </p:cNvPicPr>
          <p:nvPr/>
        </p:nvPicPr>
        <p:blipFill>
          <a:blip r:embed="rId4"/>
          <a:stretch>
            <a:fillRect/>
          </a:stretch>
        </p:blipFill>
        <p:spPr>
          <a:xfrm>
            <a:off x="5045825" y="1550065"/>
            <a:ext cx="6043353" cy="5192421"/>
          </a:xfrm>
          <a:prstGeom prst="rect">
            <a:avLst/>
          </a:prstGeom>
        </p:spPr>
      </p:pic>
    </p:spTree>
    <p:extLst>
      <p:ext uri="{BB962C8B-B14F-4D97-AF65-F5344CB8AC3E}">
        <p14:creationId xmlns:p14="http://schemas.microsoft.com/office/powerpoint/2010/main" val="246631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5928"/>
            <a:ext cx="10515600" cy="977189"/>
          </a:xfrm>
        </p:spPr>
        <p:txBody>
          <a:bodyPr/>
          <a:lstStyle/>
          <a:p>
            <a:r>
              <a:rPr lang="es-ES_tradnl" b="1" dirty="0"/>
              <a:t>Normalización de plantillas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pic>
        <p:nvPicPr>
          <p:cNvPr id="4" name="Imagen 3"/>
          <p:cNvPicPr>
            <a:picLocks noChangeAspect="1"/>
          </p:cNvPicPr>
          <p:nvPr/>
        </p:nvPicPr>
        <p:blipFill>
          <a:blip r:embed="rId3"/>
          <a:stretch>
            <a:fillRect/>
          </a:stretch>
        </p:blipFill>
        <p:spPr>
          <a:xfrm>
            <a:off x="5886370" y="640079"/>
            <a:ext cx="4629230" cy="6167128"/>
          </a:xfrm>
          <a:prstGeom prst="rect">
            <a:avLst/>
          </a:prstGeom>
        </p:spPr>
      </p:pic>
    </p:spTree>
    <p:extLst>
      <p:ext uri="{BB962C8B-B14F-4D97-AF65-F5344CB8AC3E}">
        <p14:creationId xmlns:p14="http://schemas.microsoft.com/office/powerpoint/2010/main" val="423178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5928"/>
            <a:ext cx="10515600" cy="977189"/>
          </a:xfrm>
        </p:spPr>
        <p:txBody>
          <a:bodyPr/>
          <a:lstStyle/>
          <a:p>
            <a:r>
              <a:rPr lang="es-ES_tradnl" b="1" dirty="0"/>
              <a:t>Normalización de plantillas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pic>
        <p:nvPicPr>
          <p:cNvPr id="3" name="Imagen 2"/>
          <p:cNvPicPr>
            <a:picLocks noChangeAspect="1"/>
          </p:cNvPicPr>
          <p:nvPr/>
        </p:nvPicPr>
        <p:blipFill>
          <a:blip r:embed="rId3"/>
          <a:stretch>
            <a:fillRect/>
          </a:stretch>
        </p:blipFill>
        <p:spPr>
          <a:xfrm>
            <a:off x="5607106" y="681643"/>
            <a:ext cx="3586770" cy="6058268"/>
          </a:xfrm>
          <a:prstGeom prst="rect">
            <a:avLst/>
          </a:prstGeom>
        </p:spPr>
      </p:pic>
      <p:cxnSp>
        <p:nvCxnSpPr>
          <p:cNvPr id="7" name="Conector recto de flecha 6"/>
          <p:cNvCxnSpPr/>
          <p:nvPr/>
        </p:nvCxnSpPr>
        <p:spPr>
          <a:xfrm>
            <a:off x="5212079" y="4189614"/>
            <a:ext cx="631767" cy="8312"/>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5195453" y="5439294"/>
            <a:ext cx="631767" cy="8312"/>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flipV="1">
            <a:off x="6785955" y="6295505"/>
            <a:ext cx="911631" cy="5542"/>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86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Flujos de trabajo</a:t>
            </a:r>
          </a:p>
        </p:txBody>
      </p:sp>
      <p:sp>
        <p:nvSpPr>
          <p:cNvPr id="3" name="Marcador de contenido 2"/>
          <p:cNvSpPr>
            <a:spLocks noGrp="1"/>
          </p:cNvSpPr>
          <p:nvPr>
            <p:ph idx="1"/>
          </p:nvPr>
        </p:nvSpPr>
        <p:spPr/>
        <p:txBody>
          <a:bodyPr/>
          <a:lstStyle/>
          <a:p>
            <a:pPr algn="just"/>
            <a:r>
              <a:rPr lang="es-CR" dirty="0"/>
              <a:t>Los flujos de trabajo van a permitir establecer la forma como se trabaja en la unidad, es importante socializar esta información con todo el personal de la unidad. </a:t>
            </a:r>
          </a:p>
          <a:p>
            <a:pPr algn="just"/>
            <a:endParaRPr lang="es-CR" dirty="0"/>
          </a:p>
          <a:p>
            <a:pPr algn="just"/>
            <a:r>
              <a:rPr lang="es-CR" dirty="0"/>
              <a:t>Se pueden desarrollar de la forma como les sea más fácil de elaborar o de interpretar, es decir, puede ser en prosa, por medio de un diagrama, entre otros.</a:t>
            </a:r>
            <a:endParaRPr lang="es-ES_tradnl"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Tree>
    <p:extLst>
      <p:ext uri="{BB962C8B-B14F-4D97-AF65-F5344CB8AC3E}">
        <p14:creationId xmlns:p14="http://schemas.microsoft.com/office/powerpoint/2010/main" val="4186344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Identificación de roles</a:t>
            </a:r>
          </a:p>
        </p:txBody>
      </p:sp>
      <p:sp>
        <p:nvSpPr>
          <p:cNvPr id="3" name="Marcador de contenido 2"/>
          <p:cNvSpPr>
            <a:spLocks noGrp="1"/>
          </p:cNvSpPr>
          <p:nvPr>
            <p:ph idx="1"/>
          </p:nvPr>
        </p:nvSpPr>
        <p:spPr/>
        <p:txBody>
          <a:bodyPr/>
          <a:lstStyle/>
          <a:p>
            <a:r>
              <a:rPr lang="es-ES" dirty="0"/>
              <a:t>Niveles para la seguridad y el acceso</a:t>
            </a:r>
          </a:p>
          <a:p>
            <a:endParaRPr lang="es-ES" dirty="0"/>
          </a:p>
          <a:p>
            <a:r>
              <a:rPr lang="es-ES" dirty="0">
                <a:hlinkClick r:id="rId2" action="ppaction://hlinkfile"/>
              </a:rPr>
              <a:t>Roles</a:t>
            </a:r>
            <a:endParaRPr lang="es-ES" dirty="0"/>
          </a:p>
          <a:p>
            <a:endParaRPr lang="es-ES" dirty="0"/>
          </a:p>
          <a:p>
            <a:endParaRPr lang="es-ES_tradnl"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pic>
        <p:nvPicPr>
          <p:cNvPr id="4" name="Imagen 3"/>
          <p:cNvPicPr>
            <a:picLocks noChangeAspect="1"/>
          </p:cNvPicPr>
          <p:nvPr/>
        </p:nvPicPr>
        <p:blipFill>
          <a:blip r:embed="rId4"/>
          <a:stretch>
            <a:fillRect/>
          </a:stretch>
        </p:blipFill>
        <p:spPr>
          <a:xfrm>
            <a:off x="4751156" y="2441691"/>
            <a:ext cx="5915025" cy="4019550"/>
          </a:xfrm>
          <a:prstGeom prst="rect">
            <a:avLst/>
          </a:prstGeom>
        </p:spPr>
      </p:pic>
    </p:spTree>
    <p:extLst>
      <p:ext uri="{BB962C8B-B14F-4D97-AF65-F5344CB8AC3E}">
        <p14:creationId xmlns:p14="http://schemas.microsoft.com/office/powerpoint/2010/main" val="66386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6829" y="2103120"/>
            <a:ext cx="10746970" cy="4447916"/>
          </a:xfrm>
        </p:spPr>
        <p:txBody>
          <a:bodyPr>
            <a:normAutofit/>
          </a:bodyPr>
          <a:lstStyle/>
          <a:p>
            <a:pPr>
              <a:buFontTx/>
              <a:buChar char="-"/>
            </a:pPr>
            <a:r>
              <a:rPr lang="es-CR" dirty="0"/>
              <a:t>Sistema docucéntrico para la gestión documental</a:t>
            </a:r>
          </a:p>
          <a:p>
            <a:pPr>
              <a:buFontTx/>
              <a:buChar char="-"/>
            </a:pPr>
            <a:r>
              <a:rPr lang="es-CR" dirty="0"/>
              <a:t>100% web</a:t>
            </a:r>
          </a:p>
          <a:p>
            <a:pPr>
              <a:buFontTx/>
              <a:buChar char="-"/>
            </a:pPr>
            <a:r>
              <a:rPr lang="es-CR" dirty="0"/>
              <a:t>Hecho a la medida</a:t>
            </a:r>
          </a:p>
          <a:p>
            <a:pPr>
              <a:buFontTx/>
              <a:buChar char="-"/>
            </a:pPr>
            <a:r>
              <a:rPr lang="es-CR" dirty="0"/>
              <a:t>Proyección institucional</a:t>
            </a:r>
          </a:p>
          <a:p>
            <a:pPr>
              <a:buFontTx/>
              <a:buChar char="-"/>
            </a:pPr>
            <a:r>
              <a:rPr lang="es-CR" dirty="0"/>
              <a:t>Basado en normas internacionales de gestión documental y TFG</a:t>
            </a:r>
          </a:p>
          <a:p>
            <a:pPr>
              <a:buFontTx/>
              <a:buChar char="-"/>
            </a:pPr>
            <a:r>
              <a:rPr lang="es-CR" dirty="0"/>
              <a:t>Brinda trazabilidad a los trámites institucionales</a:t>
            </a:r>
          </a:p>
          <a:p>
            <a:pPr>
              <a:buFontTx/>
              <a:buChar char="-"/>
            </a:pPr>
            <a:r>
              <a:rPr lang="es-CR" dirty="0"/>
              <a:t>Sistema colaborativo</a:t>
            </a:r>
          </a:p>
          <a:p>
            <a:pPr>
              <a:buFontTx/>
              <a:buChar char="-"/>
            </a:pPr>
            <a:r>
              <a:rPr lang="es-ES" dirty="0"/>
              <a:t>Protege y garantiza la autenticidad y fiabilidad de los documentos</a:t>
            </a:r>
            <a:endParaRPr lang="es-CR" dirty="0"/>
          </a:p>
          <a:p>
            <a:pPr>
              <a:buFontTx/>
              <a:buChar char="-"/>
            </a:pPr>
            <a:endParaRPr lang="es-CR" dirty="0"/>
          </a:p>
          <a:p>
            <a:pPr>
              <a:buFontTx/>
              <a:buChar char="-"/>
            </a:pPr>
            <a:endParaRPr lang="es-CR"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91" y="695183"/>
            <a:ext cx="4627765" cy="1155380"/>
          </a:xfrm>
          <a:prstGeom prst="rect">
            <a:avLst/>
          </a:prstGeom>
        </p:spPr>
      </p:pic>
    </p:spTree>
    <p:extLst>
      <p:ext uri="{BB962C8B-B14F-4D97-AF65-F5344CB8AC3E}">
        <p14:creationId xmlns:p14="http://schemas.microsoft.com/office/powerpoint/2010/main" val="580004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pic>
        <p:nvPicPr>
          <p:cNvPr id="8" name="Imagen 7"/>
          <p:cNvPicPr>
            <a:picLocks noChangeAspect="1"/>
          </p:cNvPicPr>
          <p:nvPr/>
        </p:nvPicPr>
        <p:blipFill>
          <a:blip r:embed="rId3"/>
          <a:stretch>
            <a:fillRect/>
          </a:stretch>
        </p:blipFill>
        <p:spPr>
          <a:xfrm>
            <a:off x="396702" y="677921"/>
            <a:ext cx="11159595" cy="6180079"/>
          </a:xfrm>
          <a:prstGeom prst="rect">
            <a:avLst/>
          </a:prstGeom>
        </p:spPr>
      </p:pic>
    </p:spTree>
    <p:extLst>
      <p:ext uri="{BB962C8B-B14F-4D97-AF65-F5344CB8AC3E}">
        <p14:creationId xmlns:p14="http://schemas.microsoft.com/office/powerpoint/2010/main" val="4281869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Responsabilidades</a:t>
            </a:r>
          </a:p>
        </p:txBody>
      </p:sp>
      <p:sp>
        <p:nvSpPr>
          <p:cNvPr id="3" name="Marcador de contenido 2"/>
          <p:cNvSpPr>
            <a:spLocks noGrp="1"/>
          </p:cNvSpPr>
          <p:nvPr>
            <p:ph idx="1"/>
          </p:nvPr>
        </p:nvSpPr>
        <p:spPr/>
        <p:txBody>
          <a:bodyPr/>
          <a:lstStyle/>
          <a:p>
            <a:r>
              <a:rPr lang="es-ES_tradnl" dirty="0"/>
              <a:t>Compromiso del personal de la unidad</a:t>
            </a:r>
          </a:p>
          <a:p>
            <a:pPr lvl="1"/>
            <a:r>
              <a:rPr lang="es-ES_tradnl" dirty="0"/>
              <a:t>Autoridades</a:t>
            </a:r>
          </a:p>
          <a:p>
            <a:pPr lvl="1"/>
            <a:r>
              <a:rPr lang="es-ES_tradnl" dirty="0"/>
              <a:t>Encargados de archivos</a:t>
            </a:r>
          </a:p>
          <a:p>
            <a:pPr lvl="1"/>
            <a:r>
              <a:rPr lang="es-ES_tradnl" dirty="0"/>
              <a:t>Funcionarios universitarios</a:t>
            </a:r>
          </a:p>
          <a:p>
            <a:pPr marL="457200" lvl="1" indent="0">
              <a:buNone/>
            </a:pPr>
            <a:endParaRPr lang="es-ES_tradnl"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Tree>
    <p:extLst>
      <p:ext uri="{BB962C8B-B14F-4D97-AF65-F5344CB8AC3E}">
        <p14:creationId xmlns:p14="http://schemas.microsoft.com/office/powerpoint/2010/main" val="372687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Beneficios</a:t>
            </a:r>
          </a:p>
        </p:txBody>
      </p:sp>
      <p:sp>
        <p:nvSpPr>
          <p:cNvPr id="3" name="Marcador de contenido 2"/>
          <p:cNvSpPr>
            <a:spLocks noGrp="1"/>
          </p:cNvSpPr>
          <p:nvPr>
            <p:ph idx="1"/>
          </p:nvPr>
        </p:nvSpPr>
        <p:spPr/>
        <p:txBody>
          <a:bodyPr>
            <a:normAutofit lnSpcReduction="10000"/>
          </a:bodyPr>
          <a:lstStyle/>
          <a:p>
            <a:pPr algn="just">
              <a:lnSpc>
                <a:spcPct val="100000"/>
              </a:lnSpc>
              <a:spcBef>
                <a:spcPct val="0"/>
              </a:spcBef>
              <a:buClrTx/>
              <a:buSzTx/>
              <a:buFontTx/>
              <a:buChar char="-"/>
            </a:pPr>
            <a:r>
              <a:rPr lang="es-ES" dirty="0">
                <a:solidFill>
                  <a:srgbClr val="000000"/>
                </a:solidFill>
              </a:rPr>
              <a:t>Permite el manejo integral de los documentos.</a:t>
            </a:r>
          </a:p>
          <a:p>
            <a:pPr marL="0" indent="0" algn="just">
              <a:lnSpc>
                <a:spcPct val="100000"/>
              </a:lnSpc>
              <a:spcBef>
                <a:spcPct val="0"/>
              </a:spcBef>
              <a:buClrTx/>
              <a:buSzTx/>
              <a:buNone/>
            </a:pPr>
            <a:endParaRPr lang="es-ES" dirty="0">
              <a:solidFill>
                <a:srgbClr val="000000"/>
              </a:solidFill>
            </a:endParaRPr>
          </a:p>
          <a:p>
            <a:pPr algn="just">
              <a:lnSpc>
                <a:spcPct val="100000"/>
              </a:lnSpc>
              <a:spcBef>
                <a:spcPct val="0"/>
              </a:spcBef>
              <a:buClrTx/>
              <a:buSzTx/>
              <a:buFontTx/>
              <a:buChar char="-"/>
            </a:pPr>
            <a:r>
              <a:rPr lang="es-ES" dirty="0">
                <a:solidFill>
                  <a:srgbClr val="000000"/>
                </a:solidFill>
              </a:rPr>
              <a:t>Facilita la organización de los documentos.</a:t>
            </a:r>
          </a:p>
          <a:p>
            <a:pPr algn="just">
              <a:lnSpc>
                <a:spcPct val="100000"/>
              </a:lnSpc>
              <a:spcBef>
                <a:spcPct val="0"/>
              </a:spcBef>
              <a:buClrTx/>
              <a:buSzTx/>
              <a:buFontTx/>
              <a:buChar char="-"/>
            </a:pPr>
            <a:endParaRPr lang="es-ES" dirty="0">
              <a:solidFill>
                <a:srgbClr val="000000"/>
              </a:solidFill>
            </a:endParaRPr>
          </a:p>
          <a:p>
            <a:pPr algn="just">
              <a:lnSpc>
                <a:spcPct val="100000"/>
              </a:lnSpc>
              <a:spcBef>
                <a:spcPct val="0"/>
              </a:spcBef>
              <a:buClrTx/>
              <a:buSzTx/>
              <a:buFontTx/>
              <a:buChar char="-"/>
            </a:pPr>
            <a:r>
              <a:rPr lang="es-ES" dirty="0">
                <a:solidFill>
                  <a:srgbClr val="000000"/>
                </a:solidFill>
              </a:rPr>
              <a:t>Ayuda a controlar la producción y trámite documental.</a:t>
            </a:r>
          </a:p>
          <a:p>
            <a:pPr algn="just">
              <a:lnSpc>
                <a:spcPct val="100000"/>
              </a:lnSpc>
              <a:spcBef>
                <a:spcPct val="0"/>
              </a:spcBef>
              <a:buClrTx/>
              <a:buSzTx/>
              <a:buFontTx/>
              <a:buChar char="-"/>
            </a:pPr>
            <a:endParaRPr lang="es-ES" dirty="0">
              <a:solidFill>
                <a:srgbClr val="000000"/>
              </a:solidFill>
            </a:endParaRPr>
          </a:p>
          <a:p>
            <a:pPr algn="just">
              <a:lnSpc>
                <a:spcPct val="100000"/>
              </a:lnSpc>
              <a:spcBef>
                <a:spcPct val="0"/>
              </a:spcBef>
              <a:buClrTx/>
              <a:buSzTx/>
              <a:buFontTx/>
              <a:buChar char="-"/>
            </a:pPr>
            <a:r>
              <a:rPr lang="es-ES" dirty="0">
                <a:solidFill>
                  <a:srgbClr val="000000"/>
                </a:solidFill>
              </a:rPr>
              <a:t>Identifica y refleja las funciones institucionales.</a:t>
            </a:r>
          </a:p>
          <a:p>
            <a:pPr algn="just">
              <a:lnSpc>
                <a:spcPct val="100000"/>
              </a:lnSpc>
              <a:spcBef>
                <a:spcPct val="0"/>
              </a:spcBef>
              <a:buClrTx/>
              <a:buSzTx/>
              <a:buFontTx/>
              <a:buChar char="-"/>
            </a:pPr>
            <a:endParaRPr lang="es-ES" dirty="0">
              <a:solidFill>
                <a:srgbClr val="000000"/>
              </a:solidFill>
            </a:endParaRPr>
          </a:p>
          <a:p>
            <a:pPr algn="just">
              <a:lnSpc>
                <a:spcPct val="100000"/>
              </a:lnSpc>
              <a:spcBef>
                <a:spcPct val="0"/>
              </a:spcBef>
              <a:buClrTx/>
              <a:buSzTx/>
              <a:buFontTx/>
              <a:buChar char="-"/>
            </a:pPr>
            <a:r>
              <a:rPr lang="es-ES" dirty="0">
                <a:solidFill>
                  <a:srgbClr val="000000"/>
                </a:solidFill>
              </a:rPr>
              <a:t>Integra los procesos archivísticos para el manejo de los documentos.</a:t>
            </a:r>
          </a:p>
          <a:p>
            <a:pPr marL="0" indent="0" algn="just">
              <a:lnSpc>
                <a:spcPct val="100000"/>
              </a:lnSpc>
              <a:spcBef>
                <a:spcPct val="0"/>
              </a:spcBef>
              <a:buClrTx/>
              <a:buSzTx/>
              <a:buNone/>
            </a:pPr>
            <a:endParaRPr lang="es-ES" dirty="0">
              <a:solidFill>
                <a:srgbClr val="000000"/>
              </a:solidFill>
            </a:endParaRPr>
          </a:p>
          <a:p>
            <a:pPr algn="just">
              <a:lnSpc>
                <a:spcPct val="100000"/>
              </a:lnSpc>
              <a:spcBef>
                <a:spcPct val="0"/>
              </a:spcBef>
              <a:buClrTx/>
              <a:buSzTx/>
              <a:buFontTx/>
              <a:buNone/>
            </a:pPr>
            <a:endParaRPr lang="es-ES" dirty="0">
              <a:solidFill>
                <a:srgbClr val="000000"/>
              </a:solidFill>
            </a:endParaRPr>
          </a:p>
          <a:p>
            <a:pPr algn="just"/>
            <a:endParaRPr lang="es-ES_tradnl" dirty="0">
              <a:solidFill>
                <a:srgbClr val="000000"/>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Tree>
    <p:extLst>
      <p:ext uri="{BB962C8B-B14F-4D97-AF65-F5344CB8AC3E}">
        <p14:creationId xmlns:p14="http://schemas.microsoft.com/office/powerpoint/2010/main" val="201885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Beneficios</a:t>
            </a:r>
          </a:p>
        </p:txBody>
      </p:sp>
      <p:sp>
        <p:nvSpPr>
          <p:cNvPr id="3" name="Marcador de contenido 2"/>
          <p:cNvSpPr>
            <a:spLocks noGrp="1"/>
          </p:cNvSpPr>
          <p:nvPr>
            <p:ph idx="1"/>
          </p:nvPr>
        </p:nvSpPr>
        <p:spPr/>
        <p:txBody>
          <a:bodyPr>
            <a:noAutofit/>
          </a:bodyPr>
          <a:lstStyle/>
          <a:p>
            <a:pPr algn="just">
              <a:lnSpc>
                <a:spcPct val="100000"/>
              </a:lnSpc>
              <a:spcBef>
                <a:spcPct val="0"/>
              </a:spcBef>
              <a:buClrTx/>
              <a:buSzTx/>
              <a:buFontTx/>
              <a:buChar char="-"/>
            </a:pPr>
            <a:r>
              <a:rPr lang="es-ES" dirty="0">
                <a:solidFill>
                  <a:srgbClr val="000000"/>
                </a:solidFill>
              </a:rPr>
              <a:t>Contribuye a la disminución del uso de papel.</a:t>
            </a:r>
          </a:p>
          <a:p>
            <a:pPr algn="just">
              <a:lnSpc>
                <a:spcPct val="100000"/>
              </a:lnSpc>
              <a:spcBef>
                <a:spcPct val="0"/>
              </a:spcBef>
              <a:buClrTx/>
              <a:buSzTx/>
              <a:buFontTx/>
              <a:buChar char="-"/>
            </a:pPr>
            <a:endParaRPr lang="es-ES" dirty="0">
              <a:solidFill>
                <a:srgbClr val="000000"/>
              </a:solidFill>
            </a:endParaRPr>
          </a:p>
          <a:p>
            <a:pPr algn="just">
              <a:lnSpc>
                <a:spcPct val="100000"/>
              </a:lnSpc>
              <a:spcBef>
                <a:spcPct val="0"/>
              </a:spcBef>
              <a:buClrTx/>
              <a:buSzTx/>
              <a:buFontTx/>
              <a:buChar char="-"/>
            </a:pPr>
            <a:r>
              <a:rPr lang="es-ES" dirty="0">
                <a:solidFill>
                  <a:srgbClr val="000000"/>
                </a:solidFill>
              </a:rPr>
              <a:t>Facilita el control y acceso a los documentos.</a:t>
            </a:r>
          </a:p>
          <a:p>
            <a:pPr algn="just">
              <a:lnSpc>
                <a:spcPct val="100000"/>
              </a:lnSpc>
              <a:spcBef>
                <a:spcPct val="0"/>
              </a:spcBef>
              <a:buClrTx/>
              <a:buSzTx/>
              <a:buFontTx/>
              <a:buChar char="-"/>
            </a:pPr>
            <a:endParaRPr lang="es-ES" dirty="0">
              <a:solidFill>
                <a:srgbClr val="000000"/>
              </a:solidFill>
            </a:endParaRPr>
          </a:p>
          <a:p>
            <a:pPr algn="just">
              <a:lnSpc>
                <a:spcPct val="100000"/>
              </a:lnSpc>
              <a:spcBef>
                <a:spcPct val="0"/>
              </a:spcBef>
              <a:buClrTx/>
              <a:buSzTx/>
              <a:buFontTx/>
              <a:buChar char="-"/>
            </a:pPr>
            <a:r>
              <a:rPr lang="es-ES" dirty="0">
                <a:solidFill>
                  <a:srgbClr val="000000"/>
                </a:solidFill>
              </a:rPr>
              <a:t>Sirve de apoyo a los procesos institucionales.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Tree>
    <p:extLst>
      <p:ext uri="{BB962C8B-B14F-4D97-AF65-F5344CB8AC3E}">
        <p14:creationId xmlns:p14="http://schemas.microsoft.com/office/powerpoint/2010/main" val="2560031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021071"/>
            <a:ext cx="10515600" cy="965672"/>
          </a:xfrm>
        </p:spPr>
        <p:txBody>
          <a:bodyPr/>
          <a:lstStyle/>
          <a:p>
            <a:pPr algn="ctr"/>
            <a:r>
              <a:rPr lang="es-ES_tradnl" b="1" dirty="0"/>
              <a:t>Para más información</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
        <p:nvSpPr>
          <p:cNvPr id="4" name="Marcador de contenido 2"/>
          <p:cNvSpPr>
            <a:spLocks noGrp="1"/>
          </p:cNvSpPr>
          <p:nvPr>
            <p:ph idx="1"/>
          </p:nvPr>
        </p:nvSpPr>
        <p:spPr>
          <a:xfrm>
            <a:off x="838199" y="2133195"/>
            <a:ext cx="10515600" cy="4351338"/>
          </a:xfrm>
        </p:spPr>
        <p:txBody>
          <a:bodyPr>
            <a:normAutofit/>
          </a:bodyPr>
          <a:lstStyle/>
          <a:p>
            <a:pPr algn="just"/>
            <a:r>
              <a:rPr lang="es-CR" dirty="0"/>
              <a:t>Sitio web:  </a:t>
            </a:r>
            <a:r>
              <a:rPr lang="es-CR" dirty="0">
                <a:hlinkClick r:id="rId3"/>
              </a:rPr>
              <a:t>http://archivo.ucr.ac.cr/sigedi.htm</a:t>
            </a:r>
            <a:endParaRPr lang="es-CR" dirty="0"/>
          </a:p>
          <a:p>
            <a:pPr algn="just"/>
            <a:endParaRPr lang="es-CR" dirty="0">
              <a:solidFill>
                <a:srgbClr val="000000"/>
              </a:solidFill>
            </a:endParaRPr>
          </a:p>
          <a:p>
            <a:pPr algn="just"/>
            <a:r>
              <a:rPr lang="es-CR" dirty="0">
                <a:solidFill>
                  <a:srgbClr val="000000"/>
                </a:solidFill>
              </a:rPr>
              <a:t>Consultas a los teléfonos 2997 con Ana Jaén </a:t>
            </a:r>
          </a:p>
          <a:p>
            <a:pPr marL="0" indent="0" algn="just">
              <a:buNone/>
            </a:pPr>
            <a:r>
              <a:rPr lang="es-CR" dirty="0">
                <a:solidFill>
                  <a:srgbClr val="000000"/>
                </a:solidFill>
              </a:rPr>
              <a:t>				      2992 con Flor Rodríguez</a:t>
            </a:r>
          </a:p>
          <a:p>
            <a:pPr algn="just"/>
            <a:endParaRPr lang="es-ES_tradnl" dirty="0">
              <a:solidFill>
                <a:srgbClr val="000000"/>
              </a:solidFill>
            </a:endParaRPr>
          </a:p>
          <a:p>
            <a:pPr algn="just"/>
            <a:r>
              <a:rPr lang="es-ES_tradnl" dirty="0">
                <a:solidFill>
                  <a:srgbClr val="000000"/>
                </a:solidFill>
              </a:rPr>
              <a:t>Correos: </a:t>
            </a:r>
            <a:r>
              <a:rPr lang="es-ES_tradnl" dirty="0">
                <a:solidFill>
                  <a:srgbClr val="000000"/>
                </a:solidFill>
                <a:hlinkClick r:id="rId4"/>
              </a:rPr>
              <a:t>lucila.jaen@ucr.ac.cr</a:t>
            </a:r>
            <a:r>
              <a:rPr lang="es-ES_tradnl" dirty="0">
                <a:solidFill>
                  <a:srgbClr val="000000"/>
                </a:solidFill>
              </a:rPr>
              <a:t> - </a:t>
            </a:r>
            <a:r>
              <a:rPr lang="es-ES_tradnl" dirty="0">
                <a:solidFill>
                  <a:srgbClr val="000000"/>
                </a:solidFill>
                <a:hlinkClick r:id="rId5"/>
              </a:rPr>
              <a:t>flor.rodriguez@ucr.ac.cr</a:t>
            </a:r>
            <a:r>
              <a:rPr lang="es-ES_tradnl" dirty="0">
                <a:solidFill>
                  <a:srgbClr val="000000"/>
                </a:solidFill>
              </a:rPr>
              <a:t> </a:t>
            </a:r>
            <a:endParaRPr lang="es-CR" dirty="0">
              <a:solidFill>
                <a:srgbClr val="000000"/>
              </a:solidFill>
            </a:endParaRPr>
          </a:p>
          <a:p>
            <a:pPr algn="just"/>
            <a:endParaRPr lang="es-CR" dirty="0">
              <a:solidFill>
                <a:srgbClr val="000000"/>
              </a:solidFill>
            </a:endParaRPr>
          </a:p>
          <a:p>
            <a:pPr marL="1828800" lvl="4" indent="0" algn="just">
              <a:buNone/>
            </a:pPr>
            <a:endParaRPr lang="es-ES_tradnl" dirty="0">
              <a:solidFill>
                <a:srgbClr val="000000"/>
              </a:solidFill>
            </a:endParaRPr>
          </a:p>
        </p:txBody>
      </p:sp>
    </p:spTree>
    <p:extLst>
      <p:ext uri="{BB962C8B-B14F-4D97-AF65-F5344CB8AC3E}">
        <p14:creationId xmlns:p14="http://schemas.microsoft.com/office/powerpoint/2010/main" val="215282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3138" y="1661150"/>
            <a:ext cx="10515600" cy="4357265"/>
          </a:xfrm>
        </p:spPr>
        <p:txBody>
          <a:bodyPr/>
          <a:lstStyle/>
          <a:p>
            <a:pPr algn="ctr"/>
            <a:r>
              <a:rPr lang="es-ES_tradnl" sz="7200" b="1" dirty="0"/>
              <a:t>Muchas</a:t>
            </a:r>
            <a:br>
              <a:rPr lang="es-ES_tradnl" sz="7200" b="1" dirty="0"/>
            </a:br>
            <a:r>
              <a:rPr lang="es-ES_tradnl" sz="7200" b="1" dirty="0"/>
              <a:t>Gracias!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Tree>
    <p:extLst>
      <p:ext uri="{BB962C8B-B14F-4D97-AF65-F5344CB8AC3E}">
        <p14:creationId xmlns:p14="http://schemas.microsoft.com/office/powerpoint/2010/main" val="360246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Ciclo de vida de los documentos</a:t>
            </a:r>
          </a:p>
        </p:txBody>
      </p:sp>
      <p:sp>
        <p:nvSpPr>
          <p:cNvPr id="3" name="Marcador de contenido 2"/>
          <p:cNvSpPr>
            <a:spLocks noGrp="1"/>
          </p:cNvSpPr>
          <p:nvPr>
            <p:ph idx="1"/>
          </p:nvPr>
        </p:nvSpPr>
        <p:spPr/>
        <p:txBody>
          <a:bodyPr/>
          <a:lstStyle/>
          <a:p>
            <a:r>
              <a:rPr lang="es-ES_tradnl" dirty="0"/>
              <a:t>Desde su creación, revisión, aprobación, despacho, mantenimiento, hasta las transferencias o eliminaciones al archivo final.</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pic>
        <p:nvPicPr>
          <p:cNvPr id="4" name="Imagen 3"/>
          <p:cNvPicPr>
            <a:picLocks noChangeAspect="1"/>
          </p:cNvPicPr>
          <p:nvPr/>
        </p:nvPicPr>
        <p:blipFill>
          <a:blip r:embed="rId3"/>
          <a:stretch>
            <a:fillRect/>
          </a:stretch>
        </p:blipFill>
        <p:spPr>
          <a:xfrm>
            <a:off x="3384203" y="2727819"/>
            <a:ext cx="6640945" cy="3959471"/>
          </a:xfrm>
          <a:prstGeom prst="rect">
            <a:avLst/>
          </a:prstGeom>
        </p:spPr>
      </p:pic>
    </p:spTree>
    <p:extLst>
      <p:ext uri="{BB962C8B-B14F-4D97-AF65-F5344CB8AC3E}">
        <p14:creationId xmlns:p14="http://schemas.microsoft.com/office/powerpoint/2010/main" val="415602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Procesos archivísticos</a:t>
            </a:r>
          </a:p>
        </p:txBody>
      </p:sp>
      <p:graphicFrame>
        <p:nvGraphicFramePr>
          <p:cNvPr id="4" name="Marcador de contenido 3"/>
          <p:cNvGraphicFramePr>
            <a:graphicFrameLocks noGrp="1"/>
          </p:cNvGraphicFramePr>
          <p:nvPr>
            <p:ph idx="1"/>
          </p:nvPr>
        </p:nvGraphicFramePr>
        <p:xfrm>
          <a:off x="1981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Tree>
    <p:extLst>
      <p:ext uri="{BB962C8B-B14F-4D97-AF65-F5344CB8AC3E}">
        <p14:creationId xmlns:p14="http://schemas.microsoft.com/office/powerpoint/2010/main" val="114839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356" y="648393"/>
            <a:ext cx="2670600" cy="6209607"/>
          </a:xfrm>
          <a:prstGeom prst="rect">
            <a:avLst/>
          </a:prstGeom>
        </p:spPr>
      </p:pic>
    </p:spTree>
    <p:extLst>
      <p:ext uri="{BB962C8B-B14F-4D97-AF65-F5344CB8AC3E}">
        <p14:creationId xmlns:p14="http://schemas.microsoft.com/office/powerpoint/2010/main" val="101515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Identificación de la unidad</a:t>
            </a:r>
          </a:p>
        </p:txBody>
      </p:sp>
      <p:sp>
        <p:nvSpPr>
          <p:cNvPr id="3" name="Marcador de contenido 2"/>
          <p:cNvSpPr>
            <a:spLocks noGrp="1"/>
          </p:cNvSpPr>
          <p:nvPr>
            <p:ph idx="1"/>
          </p:nvPr>
        </p:nvSpPr>
        <p:spPr/>
        <p:txBody>
          <a:bodyPr/>
          <a:lstStyle/>
          <a:p>
            <a:pPr algn="just"/>
            <a:r>
              <a:rPr lang="es-ES_tradnl" dirty="0"/>
              <a:t>Permite la compresión del contexto histórico, administrativo y legal de la instancia universitaria, con el fin de determinar la evolución de las series documentales, la competencia de la unidad para crear los documentos en el marco jurídico en que se desenvuelve y su responsabilidad en la custodia de los documentos. </a:t>
            </a:r>
            <a:endParaRPr lang="es-CR" dirty="0"/>
          </a:p>
          <a:p>
            <a:pPr marL="0" indent="0">
              <a:buNone/>
            </a:pPr>
            <a:endParaRPr lang="es-ES_tradnl"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Tree>
    <p:extLst>
      <p:ext uri="{BB962C8B-B14F-4D97-AF65-F5344CB8AC3E}">
        <p14:creationId xmlns:p14="http://schemas.microsoft.com/office/powerpoint/2010/main" val="325634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Identificación de la unidad</a:t>
            </a:r>
          </a:p>
        </p:txBody>
      </p:sp>
      <p:sp>
        <p:nvSpPr>
          <p:cNvPr id="3" name="Marcador de contenido 2"/>
          <p:cNvSpPr>
            <a:spLocks noGrp="1"/>
          </p:cNvSpPr>
          <p:nvPr>
            <p:ph idx="1"/>
          </p:nvPr>
        </p:nvSpPr>
        <p:spPr>
          <a:xfrm>
            <a:off x="838200" y="1825625"/>
            <a:ext cx="10515600" cy="618317"/>
          </a:xfrm>
        </p:spPr>
        <p:txBody>
          <a:bodyPr/>
          <a:lstStyle/>
          <a:p>
            <a:r>
              <a:rPr lang="es-ES_tradnl" dirty="0">
                <a:hlinkClick r:id="rId2" action="ppaction://hlinkfile"/>
              </a:rPr>
              <a:t>Identificación de la unidad productora</a:t>
            </a:r>
            <a:endParaRPr lang="es-ES_tradnl" dirty="0"/>
          </a:p>
          <a:p>
            <a:endParaRPr lang="es-ES_tradnl" dirty="0"/>
          </a:p>
          <a:p>
            <a:pPr marL="0" indent="0">
              <a:buNone/>
            </a:pPr>
            <a:endParaRPr lang="es-ES_tradnl"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pic>
        <p:nvPicPr>
          <p:cNvPr id="1028" name="Picture 4" descr="Resultado de imagen para organigr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138" y="2647602"/>
            <a:ext cx="6426571" cy="357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1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Identificación de la unidad</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pic>
        <p:nvPicPr>
          <p:cNvPr id="6" name="Imagen 5"/>
          <p:cNvPicPr>
            <a:picLocks noChangeAspect="1"/>
          </p:cNvPicPr>
          <p:nvPr/>
        </p:nvPicPr>
        <p:blipFill>
          <a:blip r:embed="rId3"/>
          <a:stretch>
            <a:fillRect/>
          </a:stretch>
        </p:blipFill>
        <p:spPr>
          <a:xfrm>
            <a:off x="3365268" y="1532746"/>
            <a:ext cx="5461463" cy="5087051"/>
          </a:xfrm>
          <a:prstGeom prst="rect">
            <a:avLst/>
          </a:prstGeom>
        </p:spPr>
      </p:pic>
    </p:spTree>
    <p:extLst>
      <p:ext uri="{BB962C8B-B14F-4D97-AF65-F5344CB8AC3E}">
        <p14:creationId xmlns:p14="http://schemas.microsoft.com/office/powerpoint/2010/main" val="279036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t>Análisis de procesos</a:t>
            </a:r>
          </a:p>
        </p:txBody>
      </p:sp>
      <p:sp>
        <p:nvSpPr>
          <p:cNvPr id="3" name="Marcador de contenido 2"/>
          <p:cNvSpPr>
            <a:spLocks noGrp="1"/>
          </p:cNvSpPr>
          <p:nvPr>
            <p:ph idx="1"/>
          </p:nvPr>
        </p:nvSpPr>
        <p:spPr/>
        <p:txBody>
          <a:bodyPr/>
          <a:lstStyle/>
          <a:p>
            <a:pPr algn="just"/>
            <a:r>
              <a:rPr lang="es-ES_tradnl" dirty="0"/>
              <a:t>Desde el ámbito archivístico el análisis de procesos contribuye con el fortalecimiento de la gestión documental y con ella la transparencia y la rendición de cuentas. </a:t>
            </a:r>
            <a:endParaRPr lang="es-CR" dirty="0"/>
          </a:p>
          <a:p>
            <a:pPr algn="just"/>
            <a:endParaRPr lang="es-CR" dirty="0"/>
          </a:p>
          <a:p>
            <a:pPr algn="just"/>
            <a:r>
              <a:rPr lang="es-ES_tradnl" dirty="0"/>
              <a:t>Por medio del análisis de procesos es posible identificar los flujos de trabajo que se llevan a cabo en las distintas instancias universitarias, los documentos que se generan, así como determinar la responsabilidad de los actores que intervienen en cada proceso. </a:t>
            </a:r>
            <a:endParaRPr lang="es-CR" dirty="0"/>
          </a:p>
          <a:p>
            <a:pPr algn="just"/>
            <a:endParaRPr lang="es-ES_tradnl"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777" y="74817"/>
            <a:ext cx="1790871" cy="446308"/>
          </a:xfrm>
          <a:prstGeom prst="rect">
            <a:avLst/>
          </a:prstGeom>
        </p:spPr>
      </p:pic>
    </p:spTree>
    <p:extLst>
      <p:ext uri="{BB962C8B-B14F-4D97-AF65-F5344CB8AC3E}">
        <p14:creationId xmlns:p14="http://schemas.microsoft.com/office/powerpoint/2010/main" val="220552694"/>
      </p:ext>
    </p:extLst>
  </p:cSld>
  <p:clrMapOvr>
    <a:masterClrMapping/>
  </p:clrMapOvr>
</p:sld>
</file>

<file path=ppt/theme/theme1.xml><?xml version="1.0" encoding="utf-8"?>
<a:theme xmlns:a="http://schemas.openxmlformats.org/drawingml/2006/main" name="Celeste UCR formal">
  <a:themeElements>
    <a:clrScheme name="UCR 1">
      <a:dk1>
        <a:srgbClr val="000000"/>
      </a:dk1>
      <a:lt1>
        <a:sysClr val="window" lastClr="FFFFFF"/>
      </a:lt1>
      <a:dk2>
        <a:srgbClr val="00C0F3"/>
      </a:dk2>
      <a:lt2>
        <a:srgbClr val="FFFFFF"/>
      </a:lt2>
      <a:accent1>
        <a:srgbClr val="80A9BC"/>
      </a:accent1>
      <a:accent2>
        <a:srgbClr val="F37021"/>
      </a:accent2>
      <a:accent3>
        <a:srgbClr val="A5A5A5"/>
      </a:accent3>
      <a:accent4>
        <a:srgbClr val="FFE06A"/>
      </a:accent4>
      <a:accent5>
        <a:srgbClr val="005DA4"/>
      </a:accent5>
      <a:accent6>
        <a:srgbClr val="6DC067"/>
      </a:accent6>
      <a:hlink>
        <a:srgbClr val="1F3864"/>
      </a:hlink>
      <a:folHlink>
        <a:srgbClr val="4A273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yo 2019" id="{40D892AB-3525-4441-842A-E829F09ACCC3}" vid="{3B70F791-C4BB-4665-967B-E6E0E49266E6}"/>
    </a:ext>
  </a:extLst>
</a:theme>
</file>

<file path=ppt/theme/theme2.xml><?xml version="1.0" encoding="utf-8"?>
<a:theme xmlns:a="http://schemas.openxmlformats.org/drawingml/2006/main" name="Azul UCR formal">
  <a:themeElements>
    <a:clrScheme name="UCR 2">
      <a:dk1>
        <a:srgbClr val="000000"/>
      </a:dk1>
      <a:lt1>
        <a:sysClr val="window" lastClr="FFFFFF"/>
      </a:lt1>
      <a:dk2>
        <a:srgbClr val="005DA4"/>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yo 2019" id="{40D892AB-3525-4441-842A-E829F09ACCC3}" vid="{BB3C902B-2842-47B5-8147-8FC5E9E2D1FD}"/>
    </a:ext>
  </a:extLst>
</a:theme>
</file>

<file path=ppt/theme/theme3.xml><?xml version="1.0" encoding="utf-8"?>
<a:theme xmlns:a="http://schemas.openxmlformats.org/drawingml/2006/main" name="Azul UCR informal">
  <a:themeElements>
    <a:clrScheme name="UCR 2">
      <a:dk1>
        <a:srgbClr val="000000"/>
      </a:dk1>
      <a:lt1>
        <a:sysClr val="window" lastClr="FFFFFF"/>
      </a:lt1>
      <a:dk2>
        <a:srgbClr val="005DA4"/>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yo 2019" id="{40D892AB-3525-4441-842A-E829F09ACCC3}" vid="{D985DAE1-03A0-4706-B8C4-029947A74988}"/>
    </a:ext>
  </a:extLst>
</a:theme>
</file>

<file path=docProps/app.xml><?xml version="1.0" encoding="utf-8"?>
<Properties xmlns="http://schemas.openxmlformats.org/officeDocument/2006/extended-properties" xmlns:vt="http://schemas.openxmlformats.org/officeDocument/2006/docPropsVTypes">
  <Template>mayo 2019</Template>
  <TotalTime>0</TotalTime>
  <Words>486</Words>
  <Application>Microsoft Office PowerPoint</Application>
  <PresentationFormat>Panorámica</PresentationFormat>
  <Paragraphs>80</Paragraphs>
  <Slides>25</Slides>
  <Notes>0</Notes>
  <HiddenSlides>0</HiddenSlides>
  <MMClips>0</MMClips>
  <ScaleCrop>false</ScaleCrop>
  <HeadingPairs>
    <vt:vector size="6" baseType="variant">
      <vt:variant>
        <vt:lpstr>Fuentes usadas</vt:lpstr>
      </vt:variant>
      <vt:variant>
        <vt:i4>2</vt:i4>
      </vt:variant>
      <vt:variant>
        <vt:lpstr>Tema</vt:lpstr>
      </vt:variant>
      <vt:variant>
        <vt:i4>3</vt:i4>
      </vt:variant>
      <vt:variant>
        <vt:lpstr>Títulos de diapositiva</vt:lpstr>
      </vt:variant>
      <vt:variant>
        <vt:i4>25</vt:i4>
      </vt:variant>
    </vt:vector>
  </HeadingPairs>
  <TitlesOfParts>
    <vt:vector size="30" baseType="lpstr">
      <vt:lpstr>Arial</vt:lpstr>
      <vt:lpstr>Calibri</vt:lpstr>
      <vt:lpstr>Celeste UCR formal</vt:lpstr>
      <vt:lpstr>Azul UCR formal</vt:lpstr>
      <vt:lpstr>Azul UCR informal</vt:lpstr>
      <vt:lpstr>Requerimiento para ingresar al SiGeDI</vt:lpstr>
      <vt:lpstr>Presentación de PowerPoint</vt:lpstr>
      <vt:lpstr>Ciclo de vida de los documentos</vt:lpstr>
      <vt:lpstr>Procesos archivísticos</vt:lpstr>
      <vt:lpstr>Presentación de PowerPoint</vt:lpstr>
      <vt:lpstr>Identificación de la unidad</vt:lpstr>
      <vt:lpstr>Identificación de la unidad</vt:lpstr>
      <vt:lpstr>Identificación de la unidad</vt:lpstr>
      <vt:lpstr>Análisis de procesos</vt:lpstr>
      <vt:lpstr>Análisis de procesos</vt:lpstr>
      <vt:lpstr>Análisis de procesos</vt:lpstr>
      <vt:lpstr>Series documentales</vt:lpstr>
      <vt:lpstr>Presentación de PowerPoint</vt:lpstr>
      <vt:lpstr>Series documentales</vt:lpstr>
      <vt:lpstr>Tipos documentales</vt:lpstr>
      <vt:lpstr>Normalización de plantillas</vt:lpstr>
      <vt:lpstr>Normalización de plantillas</vt:lpstr>
      <vt:lpstr>Flujos de trabajo</vt:lpstr>
      <vt:lpstr>Identificación de roles</vt:lpstr>
      <vt:lpstr>Presentación de PowerPoint</vt:lpstr>
      <vt:lpstr>Responsabilidades</vt:lpstr>
      <vt:lpstr>Beneficios</vt:lpstr>
      <vt:lpstr>Beneficios</vt:lpstr>
      <vt:lpstr>Para más información</vt:lpstr>
      <vt:lpstr>Muchas Gracias!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Requerimiento para ingresar al SiGeDI</dc:title>
  <dc:creator>Flor Rodriguez Moya</dc:creator>
  <cp:lastModifiedBy>Flor Rodriguez Moya</cp:lastModifiedBy>
  <cp:revision>1</cp:revision>
  <dcterms:created xsi:type="dcterms:W3CDTF">2019-05-23T22:25:15Z</dcterms:created>
  <dcterms:modified xsi:type="dcterms:W3CDTF">2019-05-23T22:25:41Z</dcterms:modified>
</cp:coreProperties>
</file>